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0" r:id="rId4"/>
    <p:sldId id="261" r:id="rId5"/>
    <p:sldId id="262" r:id="rId6"/>
    <p:sldId id="264" r:id="rId7"/>
    <p:sldId id="267" r:id="rId8"/>
    <p:sldId id="263" r:id="rId9"/>
    <p:sldId id="265" r:id="rId10"/>
    <p:sldId id="268" r:id="rId11"/>
    <p:sldId id="273" r:id="rId12"/>
    <p:sldId id="274" r:id="rId13"/>
    <p:sldId id="275" r:id="rId14"/>
    <p:sldId id="276" r:id="rId15"/>
    <p:sldId id="272" r:id="rId16"/>
    <p:sldId id="266" r:id="rId17"/>
    <p:sldId id="269" r:id="rId18"/>
    <p:sldId id="25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91;&#1089;&#1089;.&#1103;&#1079;%20&#1080;%20&#1051;&#1080;&#1090;&#1077;&#1088;&#1072;&#1090;&#1091;&#1088;&#1072;\Desktop\&#1082;&#1083;%20&#1095;&#1072;&#1089;\&#1041;&#1072;&#1088;&#1073;&#1072;&#1088;&#1080;&#1082;&#1080;%20-%20&#1045;&#1089;&#1083;&#1080;%20&#1076;&#1088;&#1091;&#1075;%20&#1085;&#1077;%20&#1089;&#1084;&#1077;&#1105;&#1090;&#1089;&#1103;%20&#1090;&#1099;%20&#1074;&#1082;&#1083;&#1102;&#1095;&#1080;%20&#1077;&#1084;&#1091;%20&#1089;&#1086;&#1083;&#1085;&#1094;&#1077;%20%20(audiopoisk.com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7560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Классный час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4 класс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Тема: «В поисках цветка здоровья»</a:t>
            </a:r>
            <a:endParaRPr lang="ru-RU" sz="44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1" name="Picture 3" descr="C:\Users\Acer\Downloads\0_5847a_1b5a8ba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20491"/>
            <a:ext cx="1954643" cy="4037509"/>
          </a:xfrm>
          <a:prstGeom prst="rect">
            <a:avLst/>
          </a:prstGeom>
          <a:noFill/>
        </p:spPr>
      </p:pic>
      <p:pic>
        <p:nvPicPr>
          <p:cNvPr id="2052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04864"/>
            <a:ext cx="2736304" cy="2052228"/>
          </a:xfrm>
          <a:prstGeom prst="rect">
            <a:avLst/>
          </a:prstGeom>
          <a:noFill/>
        </p:spPr>
      </p:pic>
      <p:pic>
        <p:nvPicPr>
          <p:cNvPr id="2050" name="Picture 2" descr="C:\Users\Acer\Downloads\0_58487_26eb46a4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20888"/>
            <a:ext cx="2883272" cy="4094533"/>
          </a:xfrm>
          <a:prstGeom prst="rect">
            <a:avLst/>
          </a:prstGeom>
          <a:noFill/>
        </p:spPr>
      </p:pic>
      <p:pic>
        <p:nvPicPr>
          <p:cNvPr id="10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79712" y="47667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Правило 3.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Дружи с физкультурой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cer\Downloads\0_50bce_df58861d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781796" cy="4604471"/>
          </a:xfrm>
          <a:prstGeom prst="rect">
            <a:avLst/>
          </a:prstGeom>
          <a:noFill/>
        </p:spPr>
      </p:pic>
      <p:pic>
        <p:nvPicPr>
          <p:cNvPr id="9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97152"/>
            <a:ext cx="2448272" cy="1836204"/>
          </a:xfrm>
          <a:prstGeom prst="rect">
            <a:avLst/>
          </a:prstGeom>
          <a:noFill/>
        </p:spPr>
      </p:pic>
      <p:pic>
        <p:nvPicPr>
          <p:cNvPr id="5" name="Picture 2" descr="C:\Users\Acer\Desktop\Фотографии\Фотки\фото портфолио\DSC00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060848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79712" y="47667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Правило 3.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Дружи с физкультурой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cer\Downloads\0_50bce_df58861d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781796" cy="4604471"/>
          </a:xfrm>
          <a:prstGeom prst="rect">
            <a:avLst/>
          </a:prstGeom>
          <a:noFill/>
        </p:spPr>
      </p:pic>
      <p:pic>
        <p:nvPicPr>
          <p:cNvPr id="9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97152"/>
            <a:ext cx="2448272" cy="1836204"/>
          </a:xfrm>
          <a:prstGeom prst="rect">
            <a:avLst/>
          </a:prstGeom>
          <a:noFill/>
        </p:spPr>
      </p:pic>
      <p:pic>
        <p:nvPicPr>
          <p:cNvPr id="6" name="Picture 3" descr="C:\Users\Acer\Desktop\Фотографии\фото\фото боулинг осень 2012\SDC11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5518" y="1800111"/>
            <a:ext cx="5532106" cy="41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7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79712" y="47667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Правило 3.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Дружи с физкультурой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cer\Downloads\0_50bce_df58861d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781796" cy="4604471"/>
          </a:xfrm>
          <a:prstGeom prst="rect">
            <a:avLst/>
          </a:prstGeom>
          <a:noFill/>
        </p:spPr>
      </p:pic>
      <p:pic>
        <p:nvPicPr>
          <p:cNvPr id="9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97152"/>
            <a:ext cx="2448272" cy="1836204"/>
          </a:xfrm>
          <a:prstGeom prst="rect">
            <a:avLst/>
          </a:prstGeom>
          <a:noFill/>
        </p:spPr>
      </p:pic>
      <p:pic>
        <p:nvPicPr>
          <p:cNvPr id="7" name="Picture 2" descr="F:\DCIM\102MSDCF\DSC029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39" y="1962894"/>
            <a:ext cx="5795233" cy="43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79712" y="47667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Правило 3.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Дружи с физкультурой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cer\Downloads\0_50bce_df58861d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781796" cy="4604471"/>
          </a:xfrm>
          <a:prstGeom prst="rect">
            <a:avLst/>
          </a:prstGeom>
          <a:noFill/>
        </p:spPr>
      </p:pic>
      <p:pic>
        <p:nvPicPr>
          <p:cNvPr id="9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97152"/>
            <a:ext cx="2448272" cy="1836204"/>
          </a:xfrm>
          <a:prstGeom prst="rect">
            <a:avLst/>
          </a:prstGeom>
          <a:noFill/>
        </p:spPr>
      </p:pic>
      <p:pic>
        <p:nvPicPr>
          <p:cNvPr id="8" name="Picture 3" descr="F:\DCIM\102MSDCF\DSC029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277660"/>
            <a:ext cx="5807595" cy="43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79712" y="47667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Правило 3.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Дружи с физкультурой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cer\Downloads\0_50bce_df58861d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781796" cy="4604471"/>
          </a:xfrm>
          <a:prstGeom prst="rect">
            <a:avLst/>
          </a:prstGeom>
          <a:noFill/>
        </p:spPr>
      </p:pic>
      <p:pic>
        <p:nvPicPr>
          <p:cNvPr id="9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97152"/>
            <a:ext cx="2448272" cy="1836204"/>
          </a:xfrm>
          <a:prstGeom prst="rect">
            <a:avLst/>
          </a:prstGeom>
          <a:noFill/>
        </p:spPr>
      </p:pic>
      <p:pic>
        <p:nvPicPr>
          <p:cNvPr id="1028" name="Picture 4" descr="F:\DCIM\102MSDCF\DSC029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8860"/>
            <a:ext cx="5200068" cy="39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79712" y="47667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0070C0"/>
                </a:solidFill>
                <a:latin typeface="Comic Sans MS" pitchFamily="66" charset="0"/>
              </a:rPr>
              <a:t>Физминутка</a:t>
            </a:r>
            <a:endParaRPr lang="ru-RU" sz="40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cer\Downloads\0_50bce_df58861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2781796" cy="4604471"/>
          </a:xfrm>
          <a:prstGeom prst="rect">
            <a:avLst/>
          </a:prstGeom>
          <a:noFill/>
        </p:spPr>
      </p:pic>
      <p:pic>
        <p:nvPicPr>
          <p:cNvPr id="9" name="Picture 4" descr="C:\Users\Acer\Downloads\micronesia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97152"/>
            <a:ext cx="2448272" cy="1836204"/>
          </a:xfrm>
          <a:prstGeom prst="rect">
            <a:avLst/>
          </a:prstGeom>
          <a:noFill/>
        </p:spPr>
      </p:pic>
      <p:pic>
        <p:nvPicPr>
          <p:cNvPr id="10" name="Барбарики - Если друг не смеётся ты включи ему солнце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47667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Правило 4.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Не имей вредных привычек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Acer\Downloads\0_58487_26eb46a4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400886" cy="4829597"/>
          </a:xfrm>
          <a:prstGeom prst="rect">
            <a:avLst/>
          </a:prstGeom>
          <a:noFill/>
        </p:spPr>
      </p:pic>
      <p:pic>
        <p:nvPicPr>
          <p:cNvPr id="8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628800"/>
            <a:ext cx="2448272" cy="1836204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3707904" y="2420888"/>
            <a:ext cx="504056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56176" y="2348880"/>
            <a:ext cx="504056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234888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хорошие     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плохие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904" y="162880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  привычки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07704" y="476672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Правило 5.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Совершайте хорошие поступки!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Acer\Downloads\0_58498_ca68a485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088515" cy="5117629"/>
          </a:xfrm>
          <a:prstGeom prst="rect">
            <a:avLst/>
          </a:prstGeom>
          <a:noFill/>
        </p:spPr>
      </p:pic>
      <p:pic>
        <p:nvPicPr>
          <p:cNvPr id="8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2448272" cy="1836204"/>
          </a:xfrm>
          <a:prstGeom prst="rect">
            <a:avLst/>
          </a:prstGeom>
          <a:noFill/>
        </p:spPr>
      </p:pic>
      <p:pic>
        <p:nvPicPr>
          <p:cNvPr id="4099" name="Picture 3" descr="C:\Users\Acer\Downloads\IMG_162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643560"/>
            <a:ext cx="3528392" cy="3528392"/>
          </a:xfrm>
          <a:prstGeom prst="rect">
            <a:avLst/>
          </a:prstGeom>
          <a:noFill/>
        </p:spPr>
      </p:pic>
      <p:pic>
        <p:nvPicPr>
          <p:cNvPr id="10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48880"/>
            <a:ext cx="2448272" cy="1836204"/>
          </a:xfrm>
          <a:prstGeom prst="rect">
            <a:avLst/>
          </a:prstGeom>
          <a:noFill/>
        </p:spPr>
      </p:pic>
      <p:pic>
        <p:nvPicPr>
          <p:cNvPr id="12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021796"/>
            <a:ext cx="2448272" cy="1836204"/>
          </a:xfrm>
          <a:prstGeom prst="rect">
            <a:avLst/>
          </a:prstGeom>
          <a:noFill/>
        </p:spPr>
      </p:pic>
      <p:pic>
        <p:nvPicPr>
          <p:cNvPr id="13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021796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cer\Downloads\cvetik_semicvet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651583" cy="4847239"/>
          </a:xfrm>
          <a:prstGeom prst="rect">
            <a:avLst/>
          </a:prstGeom>
          <a:noFill/>
        </p:spPr>
      </p:pic>
      <p:pic>
        <p:nvPicPr>
          <p:cNvPr id="7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697760"/>
            <a:ext cx="2880320" cy="2160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33265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Цветок здоровья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cer\Downloads\0_58494_f51f212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553853"/>
            <a:ext cx="2987824" cy="4304147"/>
          </a:xfrm>
          <a:prstGeom prst="rect">
            <a:avLst/>
          </a:prstGeom>
          <a:noFill/>
        </p:spPr>
      </p:pic>
      <p:pic>
        <p:nvPicPr>
          <p:cNvPr id="8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33265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Будьте здоровы!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3" descr="C:\Users\Acer\Downloads\0_5847a_1b5a8ba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9" y="3501008"/>
            <a:ext cx="1625190" cy="3356992"/>
          </a:xfrm>
          <a:prstGeom prst="rect">
            <a:avLst/>
          </a:prstGeom>
          <a:noFill/>
        </p:spPr>
      </p:pic>
      <p:pic>
        <p:nvPicPr>
          <p:cNvPr id="11" name="Picture 2" descr="C:\Users\Acer\Downloads\0_58498_ca68a485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052736"/>
            <a:ext cx="1296144" cy="3176029"/>
          </a:xfrm>
          <a:prstGeom prst="rect">
            <a:avLst/>
          </a:prstGeom>
          <a:noFill/>
        </p:spPr>
      </p:pic>
      <p:pic>
        <p:nvPicPr>
          <p:cNvPr id="7" name="Picture 4" descr="C:\Users\Acer\Downloads\micronesia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068960"/>
            <a:ext cx="2088232" cy="1566174"/>
          </a:xfrm>
          <a:prstGeom prst="rect">
            <a:avLst/>
          </a:prstGeom>
          <a:noFill/>
        </p:spPr>
      </p:pic>
      <p:pic>
        <p:nvPicPr>
          <p:cNvPr id="14" name="Picture 2" descr="C:\Users\Acer\Downloads\0_58487_26eb46a4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196752"/>
            <a:ext cx="2088232" cy="2965497"/>
          </a:xfrm>
          <a:prstGeom prst="rect">
            <a:avLst/>
          </a:prstGeom>
          <a:noFill/>
        </p:spPr>
      </p:pic>
      <p:pic>
        <p:nvPicPr>
          <p:cNvPr id="13" name="Picture 4" descr="C:\Users\Acer\Downloads\micronesia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052736"/>
            <a:ext cx="1944216" cy="1458162"/>
          </a:xfrm>
          <a:prstGeom prst="rect">
            <a:avLst/>
          </a:prstGeom>
          <a:noFill/>
        </p:spPr>
      </p:pic>
      <p:pic>
        <p:nvPicPr>
          <p:cNvPr id="15" name="Picture 2" descr="C:\Users\Acer\Downloads\0_58488_d9aa0bd4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39" y="3501008"/>
            <a:ext cx="1944681" cy="3037805"/>
          </a:xfrm>
          <a:prstGeom prst="rect">
            <a:avLst/>
          </a:prstGeom>
          <a:noFill/>
        </p:spPr>
      </p:pic>
      <p:pic>
        <p:nvPicPr>
          <p:cNvPr id="8" name="Picture 4" descr="C:\Users\Acer\Downloads\micronesia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068960"/>
            <a:ext cx="1764704" cy="1323528"/>
          </a:xfrm>
          <a:prstGeom prst="rect">
            <a:avLst/>
          </a:prstGeom>
          <a:noFill/>
        </p:spPr>
      </p:pic>
      <p:pic>
        <p:nvPicPr>
          <p:cNvPr id="12" name="Picture 4" descr="C:\Users\Acer\Downloads\micronesia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73016"/>
            <a:ext cx="1647800" cy="1235850"/>
          </a:xfrm>
          <a:prstGeom prst="rect">
            <a:avLst/>
          </a:prstGeom>
          <a:noFill/>
        </p:spPr>
      </p:pic>
      <p:pic>
        <p:nvPicPr>
          <p:cNvPr id="16" name="Picture 2" descr="C:\Users\Acer\Downloads\0_72b7e_b5aab3bf_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04664"/>
            <a:ext cx="1667906" cy="2715780"/>
          </a:xfrm>
          <a:prstGeom prst="rect">
            <a:avLst/>
          </a:prstGeom>
          <a:noFill/>
        </p:spPr>
      </p:pic>
      <p:pic>
        <p:nvPicPr>
          <p:cNvPr id="17" name="Picture 4" descr="C:\Users\Acer\Downloads\micronesia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24744"/>
            <a:ext cx="1647800" cy="1235850"/>
          </a:xfrm>
          <a:prstGeom prst="rect">
            <a:avLst/>
          </a:prstGeom>
          <a:noFill/>
        </p:spPr>
      </p:pic>
      <p:pic>
        <p:nvPicPr>
          <p:cNvPr id="19" name="Picture 2" descr="C:\Users\Acer\Downloads\0_50bce_df58861d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235848"/>
            <a:ext cx="1584176" cy="262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7667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Подарите друг другу хорошее настроение.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cer\Pictures\1348676043_666769303381443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4851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cer\Downloads\02091d0d8b999accd45ce55989d2fe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2786295" cy="44580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79712" y="47667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Как стать здоровым?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476672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Правило 1.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Соблюдай режим дня.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Acer\Downloads\0_58488_d9aa0bd4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848" y="1855098"/>
            <a:ext cx="2932608" cy="4581055"/>
          </a:xfrm>
          <a:prstGeom prst="rect">
            <a:avLst/>
          </a:prstGeom>
          <a:noFill/>
        </p:spPr>
      </p:pic>
      <p:pic>
        <p:nvPicPr>
          <p:cNvPr id="9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3568" y="4766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Режим дня </a:t>
            </a:r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– правильное распределение времени в </a:t>
            </a:r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течение </a:t>
            </a:r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дня.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3" descr="C:\Users\Acer\Downloads\post_55286_1274133353_thumb(1)-200x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2664295" cy="3730012"/>
          </a:xfrm>
          <a:prstGeom prst="rect">
            <a:avLst/>
          </a:prstGeom>
          <a:noFill/>
        </p:spPr>
      </p:pic>
      <p:pic>
        <p:nvPicPr>
          <p:cNvPr id="9" name="Picture 2" descr="C:\Users\Acer\Downloads\0_58488_d9aa0bd4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848" y="2080068"/>
            <a:ext cx="2788592" cy="4356086"/>
          </a:xfrm>
          <a:prstGeom prst="rect">
            <a:avLst/>
          </a:prstGeom>
          <a:noFill/>
        </p:spPr>
      </p:pic>
      <p:pic>
        <p:nvPicPr>
          <p:cNvPr id="10" name="Picture 4" descr="C:\Users\Acer\Downloads\micronesia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04864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C:\Users\Acer\Downloads\post_55286_1274133353_thumb(1)-200x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1296144" cy="1814601"/>
          </a:xfrm>
          <a:prstGeom prst="rect">
            <a:avLst/>
          </a:prstGeom>
          <a:noFill/>
        </p:spPr>
      </p:pic>
      <p:pic>
        <p:nvPicPr>
          <p:cNvPr id="9" name="Picture 2" descr="C:\Users\Acer\Downloads\0_58488_d9aa0bd4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1512" y="3645024"/>
            <a:ext cx="1852488" cy="2893789"/>
          </a:xfrm>
          <a:prstGeom prst="rect">
            <a:avLst/>
          </a:prstGeom>
          <a:noFill/>
        </p:spPr>
      </p:pic>
      <p:pic>
        <p:nvPicPr>
          <p:cNvPr id="10" name="Picture 4" descr="C:\Users\Acer\Downloads\micronesia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17032"/>
            <a:ext cx="1584176" cy="11881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476672"/>
            <a:ext cx="83884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Режим дня школьника.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1. Подъём.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2. Зарядка, умывание.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3. Завтрак.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4. Дорога в школу.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5. Занятия в школе.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6. Обед.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7. Прогулка, дорога из школы.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8. Подготовка домашнего задания.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9. Свободное время.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10. Ужин.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11. Свободное время.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12. Умывание, подготовка ко сну.</a:t>
            </a:r>
          </a:p>
          <a:p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75656" y="47667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Чистота – залог здоровья!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cer\Downloads\0_72b7e_b5aab3b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966114" cy="4829597"/>
          </a:xfrm>
          <a:prstGeom prst="rect">
            <a:avLst/>
          </a:prstGeom>
          <a:noFill/>
        </p:spPr>
      </p:pic>
      <p:pic>
        <p:nvPicPr>
          <p:cNvPr id="8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52936"/>
            <a:ext cx="2448272" cy="1836204"/>
          </a:xfrm>
          <a:prstGeom prst="rect">
            <a:avLst/>
          </a:prstGeom>
          <a:noFill/>
        </p:spPr>
      </p:pic>
      <p:pic>
        <p:nvPicPr>
          <p:cNvPr id="9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75656" y="47667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Отгадай загадки.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cer\Downloads\0_72b7e_b5aab3b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966114" cy="4829597"/>
          </a:xfrm>
          <a:prstGeom prst="rect">
            <a:avLst/>
          </a:prstGeom>
          <a:noFill/>
        </p:spPr>
      </p:pic>
      <p:pic>
        <p:nvPicPr>
          <p:cNvPr id="8" name="Picture 4" descr="C:\Users\Acer\Downloads\micronesia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52936"/>
            <a:ext cx="2448272" cy="1836204"/>
          </a:xfrm>
          <a:prstGeom prst="rect">
            <a:avLst/>
          </a:prstGeom>
          <a:noFill/>
        </p:spPr>
      </p:pic>
      <p:pic>
        <p:nvPicPr>
          <p:cNvPr id="5" name="Picture 3" descr="C:\Users\Acer\Downloads\Tualetsap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157192"/>
            <a:ext cx="1603872" cy="1034019"/>
          </a:xfrm>
          <a:prstGeom prst="rect">
            <a:avLst/>
          </a:prstGeom>
          <a:noFill/>
        </p:spPr>
      </p:pic>
      <p:pic>
        <p:nvPicPr>
          <p:cNvPr id="1028" name="Picture 4" descr="C:\Users\Acer\Downloads\vol_30tkani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664"/>
            <a:ext cx="2017960" cy="1939181"/>
          </a:xfrm>
          <a:prstGeom prst="rect">
            <a:avLst/>
          </a:prstGeom>
          <a:noFill/>
        </p:spPr>
      </p:pic>
      <p:pic>
        <p:nvPicPr>
          <p:cNvPr id="1029" name="Picture 5" descr="C:\Users\Acer\Downloads\ProductShot_Toothbrush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068960"/>
            <a:ext cx="2302569" cy="1415291"/>
          </a:xfrm>
          <a:prstGeom prst="rect">
            <a:avLst/>
          </a:prstGeom>
          <a:noFill/>
        </p:spPr>
      </p:pic>
      <p:pic>
        <p:nvPicPr>
          <p:cNvPr id="1030" name="Picture 6" descr="C:\Users\Acer\Downloads\Binary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1556792"/>
            <a:ext cx="1083121" cy="2555773"/>
          </a:xfrm>
          <a:prstGeom prst="rect">
            <a:avLst/>
          </a:prstGeom>
          <a:noFill/>
        </p:spPr>
      </p:pic>
      <p:pic>
        <p:nvPicPr>
          <p:cNvPr id="1031" name="Picture 7" descr="C:\Users\Acer\Downloads\a575uj7n8re5bj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4437112"/>
            <a:ext cx="1738883" cy="2235707"/>
          </a:xfrm>
          <a:prstGeom prst="rect">
            <a:avLst/>
          </a:prstGeom>
          <a:noFill/>
        </p:spPr>
      </p:pic>
      <p:pic>
        <p:nvPicPr>
          <p:cNvPr id="1032" name="Picture 8" descr="C:\Users\Acer\Downloads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1700808"/>
            <a:ext cx="2438400" cy="1620837"/>
          </a:xfrm>
          <a:prstGeom prst="rect">
            <a:avLst/>
          </a:prstGeom>
          <a:noFill/>
        </p:spPr>
      </p:pic>
      <p:pic>
        <p:nvPicPr>
          <p:cNvPr id="1033" name="Picture 9" descr="C:\Users\Acer\Downloads\1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88640"/>
            <a:ext cx="2169575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cer\Downloads\rad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476672"/>
            <a:ext cx="842493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         Правило 2.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Соблюдай правила личной гигиены.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Зубы нужно чистить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два раза в день (утром и вечером)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Руки мой 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перед едой, после прогулки, после посещения туалета, после общения с животными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Ноги мой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каждый день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Голову и тело мой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не реже одного раза в неделю</a:t>
            </a:r>
          </a:p>
          <a:p>
            <a:endParaRPr lang="ru-RU" sz="4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4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223</Words>
  <Application>Microsoft Office PowerPoint</Application>
  <PresentationFormat>Экран (4:3)</PresentationFormat>
  <Paragraphs>51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Елена</cp:lastModifiedBy>
  <cp:revision>34</cp:revision>
  <dcterms:created xsi:type="dcterms:W3CDTF">2014-03-16T07:08:15Z</dcterms:created>
  <dcterms:modified xsi:type="dcterms:W3CDTF">2014-03-28T00:36:55Z</dcterms:modified>
</cp:coreProperties>
</file>