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56" r:id="rId1"/>
  </p:sldMasterIdLst>
  <p:notesMasterIdLst>
    <p:notesMasterId r:id="rId26"/>
  </p:notesMasterIdLst>
  <p:sldIdLst>
    <p:sldId id="291" r:id="rId2"/>
    <p:sldId id="293" r:id="rId3"/>
    <p:sldId id="292" r:id="rId4"/>
    <p:sldId id="258" r:id="rId5"/>
    <p:sldId id="284" r:id="rId6"/>
    <p:sldId id="278" r:id="rId7"/>
    <p:sldId id="262" r:id="rId8"/>
    <p:sldId id="286" r:id="rId9"/>
    <p:sldId id="285" r:id="rId10"/>
    <p:sldId id="277" r:id="rId11"/>
    <p:sldId id="272" r:id="rId12"/>
    <p:sldId id="264" r:id="rId13"/>
    <p:sldId id="265" r:id="rId14"/>
    <p:sldId id="266" r:id="rId15"/>
    <p:sldId id="279" r:id="rId16"/>
    <p:sldId id="280" r:id="rId17"/>
    <p:sldId id="283" r:id="rId18"/>
    <p:sldId id="268" r:id="rId19"/>
    <p:sldId id="297" r:id="rId20"/>
    <p:sldId id="296" r:id="rId21"/>
    <p:sldId id="295" r:id="rId22"/>
    <p:sldId id="288" r:id="rId23"/>
    <p:sldId id="294" r:id="rId24"/>
    <p:sldId id="28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2473" autoAdjust="0"/>
  </p:normalViewPr>
  <p:slideViewPr>
    <p:cSldViewPr>
      <p:cViewPr varScale="1">
        <p:scale>
          <a:sx n="80" d="100"/>
          <a:sy n="80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7BF78-1586-499F-BE32-B91254BAC2D5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C2A5E-77BE-4916-BB8A-767FF162AC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424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C2A5E-77BE-4916-BB8A-767FF162ACC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B756-5C33-4D7F-B4D5-C532685D3807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3E0A869-18EF-4BCD-A458-1F7D9BD13F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B756-5C33-4D7F-B4D5-C532685D3807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A869-18EF-4BCD-A458-1F7D9BD13F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B756-5C33-4D7F-B4D5-C532685D3807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A869-18EF-4BCD-A458-1F7D9BD13F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B756-5C33-4D7F-B4D5-C532685D3807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3E0A869-18EF-4BCD-A458-1F7D9BD13F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B756-5C33-4D7F-B4D5-C532685D3807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A869-18EF-4BCD-A458-1F7D9BD13F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B756-5C33-4D7F-B4D5-C532685D3807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A869-18EF-4BCD-A458-1F7D9BD13F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B756-5C33-4D7F-B4D5-C532685D3807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3E0A869-18EF-4BCD-A458-1F7D9BD13F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B756-5C33-4D7F-B4D5-C532685D3807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A869-18EF-4BCD-A458-1F7D9BD13F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B756-5C33-4D7F-B4D5-C532685D3807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A869-18EF-4BCD-A458-1F7D9BD13F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B756-5C33-4D7F-B4D5-C532685D3807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A869-18EF-4BCD-A458-1F7D9BD13F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B756-5C33-4D7F-B4D5-C532685D3807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A869-18EF-4BCD-A458-1F7D9BD13F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A92B756-5C33-4D7F-B4D5-C532685D3807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3E0A869-18EF-4BCD-A458-1F7D9BD13F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7" r:id="rId1"/>
    <p:sldLayoutId id="2147484658" r:id="rId2"/>
    <p:sldLayoutId id="2147484659" r:id="rId3"/>
    <p:sldLayoutId id="2147484660" r:id="rId4"/>
    <p:sldLayoutId id="2147484661" r:id="rId5"/>
    <p:sldLayoutId id="2147484662" r:id="rId6"/>
    <p:sldLayoutId id="2147484663" r:id="rId7"/>
    <p:sldLayoutId id="2147484664" r:id="rId8"/>
    <p:sldLayoutId id="2147484665" r:id="rId9"/>
    <p:sldLayoutId id="2147484666" r:id="rId10"/>
    <p:sldLayoutId id="21474846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gif"/><Relationship Id="rId7" Type="http://schemas.openxmlformats.org/officeDocument/2006/relationships/image" Target="../media/image2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Прозвенел для нас звонок.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Вот уж начался урок.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endParaRPr lang="ru-RU" sz="2000" dirty="0"/>
          </a:p>
        </p:txBody>
      </p:sp>
      <p:pic>
        <p:nvPicPr>
          <p:cNvPr id="3" name="Picture 2" descr="C:\Users\Кабинет Биологии\Desktop\школа фотоНовая папка\картинки школа rfНовая папка\5 i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45024"/>
            <a:ext cx="1872208" cy="1955924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3" descr="http://www.vfmgiu.ru/files/112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844824"/>
            <a:ext cx="3528392" cy="3359274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2" name="Picture 4" descr="08580[1]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1357060">
            <a:off x="6421632" y="667102"/>
            <a:ext cx="2190892" cy="15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5930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Лось</a:t>
            </a:r>
            <a:endParaRPr lang="ru-RU" dirty="0"/>
          </a:p>
        </p:txBody>
      </p:sp>
      <p:pic>
        <p:nvPicPr>
          <p:cNvPr id="3" name="Picture 2" descr="E:\110674283_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84784"/>
            <a:ext cx="5472608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Заяц</a:t>
            </a:r>
            <a:endParaRPr lang="ru-RU" dirty="0"/>
          </a:p>
        </p:txBody>
      </p:sp>
      <p:pic>
        <p:nvPicPr>
          <p:cNvPr id="3074" name="Picture 2" descr="C:\Users\Мама\Desktop\i (27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92080" y="2348880"/>
            <a:ext cx="3183632" cy="2742431"/>
          </a:xfrm>
          <a:prstGeom prst="rect">
            <a:avLst/>
          </a:prstGeom>
          <a:noFill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420888"/>
            <a:ext cx="388843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314" y="260648"/>
            <a:ext cx="8229600" cy="1143000"/>
          </a:xfrm>
        </p:spPr>
        <p:txBody>
          <a:bodyPr/>
          <a:lstStyle/>
          <a:p>
            <a:r>
              <a:rPr lang="ru-RU" dirty="0" smtClean="0"/>
              <a:t>      Волк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Мама\картинки\дикие животные\i (2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285860"/>
            <a:ext cx="3500462" cy="2500330"/>
          </a:xfrm>
          <a:prstGeom prst="rect">
            <a:avLst/>
          </a:prstGeom>
          <a:noFill/>
        </p:spPr>
      </p:pic>
      <p:pic>
        <p:nvPicPr>
          <p:cNvPr id="2052" name="Picture 4" descr="C:\Мама\картинки\дикие животные\i (2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149080"/>
            <a:ext cx="3600400" cy="2415927"/>
          </a:xfrm>
          <a:prstGeom prst="rect">
            <a:avLst/>
          </a:prstGeom>
          <a:noFill/>
        </p:spPr>
      </p:pic>
      <p:pic>
        <p:nvPicPr>
          <p:cNvPr id="2053" name="Picture 5" descr="C:\Users\Мама\Downloads\i (4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2420888"/>
            <a:ext cx="3928520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Медведь</a:t>
            </a:r>
            <a:endParaRPr lang="ru-RU" dirty="0"/>
          </a:p>
        </p:txBody>
      </p:sp>
      <p:pic>
        <p:nvPicPr>
          <p:cNvPr id="3079" name="Picture 7" descr="C:\Мама\картинки\дикие животные\i (1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2771800" cy="2016224"/>
          </a:xfrm>
          <a:prstGeom prst="rect">
            <a:avLst/>
          </a:prstGeom>
          <a:noFill/>
        </p:spPr>
      </p:pic>
      <p:pic>
        <p:nvPicPr>
          <p:cNvPr id="3100" name="Picture 28" descr="C:\Мама\картинки\дикие животные\i (1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573016"/>
            <a:ext cx="2248272" cy="2936354"/>
          </a:xfrm>
          <a:prstGeom prst="rect">
            <a:avLst/>
          </a:prstGeom>
          <a:noFill/>
        </p:spPr>
      </p:pic>
      <p:pic>
        <p:nvPicPr>
          <p:cNvPr id="3101" name="Picture 29" descr="C:\Мама\картинки\дикие животные\i (1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340768"/>
            <a:ext cx="3259088" cy="1944216"/>
          </a:xfrm>
          <a:prstGeom prst="rect">
            <a:avLst/>
          </a:prstGeom>
          <a:noFill/>
        </p:spPr>
      </p:pic>
      <p:pic>
        <p:nvPicPr>
          <p:cNvPr id="3102" name="Picture 30" descr="C:\Мама\картинки\дикие животные\i (1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789040"/>
            <a:ext cx="2376264" cy="2448272"/>
          </a:xfrm>
          <a:prstGeom prst="rect">
            <a:avLst/>
          </a:prstGeom>
          <a:noFill/>
        </p:spPr>
      </p:pic>
      <p:pic>
        <p:nvPicPr>
          <p:cNvPr id="3103" name="Picture 31" descr="C:\Мама\картинки\дикие животные\i (18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933056"/>
            <a:ext cx="2592288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Лисица</a:t>
            </a:r>
            <a:endParaRPr lang="ru-RU" dirty="0"/>
          </a:p>
        </p:txBody>
      </p:sp>
      <p:pic>
        <p:nvPicPr>
          <p:cNvPr id="4098" name="Picture 2" descr="C:\Мама\картинки\дикие животные\i (20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714620"/>
            <a:ext cx="4214842" cy="3447264"/>
          </a:xfrm>
          <a:prstGeom prst="rect">
            <a:avLst/>
          </a:prstGeom>
          <a:noFill/>
        </p:spPr>
      </p:pic>
      <p:pic>
        <p:nvPicPr>
          <p:cNvPr id="4099" name="Picture 3" descr="C:\Мама\картинки\дикие животные\i (2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484784"/>
            <a:ext cx="3187080" cy="2736304"/>
          </a:xfrm>
          <a:prstGeom prst="rect">
            <a:avLst/>
          </a:prstGeom>
          <a:noFill/>
        </p:spPr>
      </p:pic>
      <p:pic>
        <p:nvPicPr>
          <p:cNvPr id="4100" name="Picture 4" descr="C:\Мама\картинки\дикие животные\i (5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4357694"/>
            <a:ext cx="3331096" cy="2118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686800" cy="720080"/>
          </a:xfrm>
        </p:spPr>
        <p:txBody>
          <a:bodyPr/>
          <a:lstStyle/>
          <a:p>
            <a:r>
              <a:rPr lang="ru-RU" dirty="0" smtClean="0"/>
              <a:t>Тигр</a:t>
            </a:r>
            <a:endParaRPr lang="ru-RU" dirty="0"/>
          </a:p>
        </p:txBody>
      </p:sp>
      <p:pic>
        <p:nvPicPr>
          <p:cNvPr id="3074" name="Picture 2" descr="C:\Мама\картинки\дикие животные\tige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843088"/>
            <a:ext cx="4752528" cy="324209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Животные занесённые в Красную книгу</a:t>
            </a:r>
            <a:endParaRPr lang="ru-RU" dirty="0"/>
          </a:p>
        </p:txBody>
      </p:sp>
      <p:pic>
        <p:nvPicPr>
          <p:cNvPr id="4101" name="Picture 5" descr="C:\Мама\картинки\дикие животные\i (1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3680" y="3789040"/>
            <a:ext cx="2412776" cy="1800200"/>
          </a:xfrm>
          <a:prstGeom prst="rect">
            <a:avLst/>
          </a:prstGeom>
          <a:noFill/>
        </p:spPr>
      </p:pic>
      <p:pic>
        <p:nvPicPr>
          <p:cNvPr id="4104" name="Picture 8" descr="C:\Мама\картинки\дикие животные\уголок флоры и фауны\1470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268760"/>
            <a:ext cx="1944216" cy="223224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2304256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4350" y="1556792"/>
            <a:ext cx="2520826" cy="197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2669" y="3861049"/>
            <a:ext cx="2772507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1" name="Picture 1" descr="C:\Мама\картинки\дикие животные\уголок флоры и фауны\f7839a99a3e6d13a90f78efab5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1628800"/>
            <a:ext cx="2520280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Животные занесённые в Красную книгу</a:t>
            </a:r>
            <a:endParaRPr lang="ru-RU" dirty="0"/>
          </a:p>
        </p:txBody>
      </p:sp>
      <p:pic>
        <p:nvPicPr>
          <p:cNvPr id="3" name="Picture 3" descr="C:\Мама\картинки\дикие животные\i (2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3312368" cy="1944216"/>
          </a:xfrm>
          <a:prstGeom prst="rect">
            <a:avLst/>
          </a:prstGeom>
          <a:noFill/>
        </p:spPr>
      </p:pic>
      <p:pic>
        <p:nvPicPr>
          <p:cNvPr id="4" name="Picture 3" descr="C:\Мама\картинки\дикие животные\i (5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448780"/>
            <a:ext cx="3240360" cy="2268252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65104"/>
            <a:ext cx="309634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61048"/>
            <a:ext cx="3236913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Берегите лес!</a:t>
            </a:r>
            <a:endParaRPr lang="ru-RU" dirty="0"/>
          </a:p>
        </p:txBody>
      </p:sp>
      <p:pic>
        <p:nvPicPr>
          <p:cNvPr id="6146" name="Picture 2" descr="C:\Users\Мама\Downloads\i (30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3573016"/>
            <a:ext cx="4267200" cy="2847975"/>
          </a:xfrm>
        </p:spPr>
      </p:pic>
      <p:pic>
        <p:nvPicPr>
          <p:cNvPr id="5" name="Picture 2" descr="C:\Users\Мама\Desktop\Природные богатства Хабаровского края\images (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285860"/>
            <a:ext cx="3532264" cy="199912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Picture 3" descr="C:\Users\Мама\Desktop\Природные богатства Хабаровского края\images (8)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67544" y="1340768"/>
            <a:ext cx="3207870" cy="264833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фИЗМИНУТКА</a:t>
            </a:r>
            <a:endParaRPr lang="ru-RU" dirty="0"/>
          </a:p>
        </p:txBody>
      </p:sp>
      <p:pic>
        <p:nvPicPr>
          <p:cNvPr id="2050" name="Picture 2" descr="C:\Мама\картинки\герои мульт\прп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772816"/>
            <a:ext cx="2592288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4E3B30"/>
                </a:solidFill>
              </a:rPr>
              <a:t>Давайте повторим!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9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/>
            </a:r>
            <a:br>
              <a:rPr lang="ru-RU" sz="29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1027" name="Picture 3" descr="C:\Мама\картинки\картинки о школе\i (5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772816"/>
            <a:ext cx="3672408" cy="341642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97394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ПОДУМАЙ   И  ОТВЕТЬ!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844825"/>
            <a:ext cx="57423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1.Почему так много животных живёт в лесу?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2.Какие животные живут в лесу?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3.Назовите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животных,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занесённых в Красную книгу?</a:t>
            </a:r>
          </a:p>
        </p:txBody>
      </p:sp>
      <p:pic>
        <p:nvPicPr>
          <p:cNvPr id="4" name="Picture 4" descr="C:\Мама\картинки\детство\i (4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068960"/>
            <a:ext cx="2084784" cy="302433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Игра «Собери картинку», назови животное!»</a:t>
            </a:r>
            <a:endParaRPr lang="ru-RU" dirty="0"/>
          </a:p>
        </p:txBody>
      </p:sp>
      <p:pic>
        <p:nvPicPr>
          <p:cNvPr id="1027" name="Picture 3" descr="C:\Мама\картинки\детство\i (5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828800"/>
            <a:ext cx="32004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075240" cy="8501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Итог  урока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99592" y="1670031"/>
            <a:ext cx="676875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1.Какие животные живут в лесу?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2.Как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приспособились животные в лесу зимой?.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3.Назовите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животных,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занесённых в Красную книгу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4.Что интересного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было на уроке?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pic>
        <p:nvPicPr>
          <p:cNvPr id="2052" name="Picture 4" descr="C:\Мама\картинки\картинки о школе\i (4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772816"/>
            <a:ext cx="3942184" cy="343812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1512168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3" name="Picture 28" descr="Tigre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068960"/>
            <a:ext cx="237626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Природные зоны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Арктическая зона</a:t>
            </a:r>
          </a:p>
          <a:p>
            <a:pPr>
              <a:buFont typeface="Wingdings" pitchFamily="2" charset="2"/>
              <a:buChar char="§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Зона тундры</a:t>
            </a:r>
          </a:p>
          <a:p>
            <a:pPr>
              <a:buFont typeface="Wingdings" pitchFamily="2" charset="2"/>
              <a:buChar char="§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Зона лесов и тайги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1556792"/>
            <a:ext cx="122413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2708920"/>
            <a:ext cx="1224136" cy="7200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3861048"/>
            <a:ext cx="1224136" cy="72008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193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r>
              <a:rPr lang="ru-RU" dirty="0" smtClean="0"/>
              <a:t>Зона арктических пустынь</a:t>
            </a:r>
            <a:endParaRPr lang="ru-RU" dirty="0"/>
          </a:p>
        </p:txBody>
      </p:sp>
      <p:pic>
        <p:nvPicPr>
          <p:cNvPr id="1026" name="Picture 2" descr="C:\Users\Мама\Downloads\i (7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03848" y="2564904"/>
            <a:ext cx="2990850" cy="223837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Мама\Downloads\i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2664296" cy="1944216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softEdge rad="12700"/>
          </a:effectLst>
        </p:spPr>
      </p:pic>
      <p:pic>
        <p:nvPicPr>
          <p:cNvPr id="1029" name="Picture 5" descr="C:\Users\Мама\Downloads\i (1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268761"/>
            <a:ext cx="2304256" cy="194421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C:\Users\Мама\Downloads\i (9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005064"/>
            <a:ext cx="2808312" cy="1872208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C:\Users\Мама\Downloads\i (5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3933056"/>
            <a:ext cx="2376264" cy="1728192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Зона тундры</a:t>
            </a:r>
            <a:endParaRPr lang="ru-RU" dirty="0"/>
          </a:p>
        </p:txBody>
      </p:sp>
      <p:pic>
        <p:nvPicPr>
          <p:cNvPr id="4" name="Picture 2" descr="C:\Users\Мама\Downloads\i (5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88840"/>
            <a:ext cx="2160240" cy="144016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6" descr="C:\Users\Мама\Downloads\i (2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772816"/>
            <a:ext cx="2808312" cy="158417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9" descr="C:\Users\Мама\Downloads\i (2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509120"/>
            <a:ext cx="2448272" cy="1368152"/>
          </a:xfrm>
          <a:prstGeom prst="rect">
            <a:avLst/>
          </a:prstGeom>
          <a:ln w="38100" cap="sq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 descr="C:\Users\Мама\Downloads\i (50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293096"/>
            <a:ext cx="2304256" cy="1584176"/>
          </a:xfrm>
          <a:prstGeom prst="rect">
            <a:avLst/>
          </a:prstGeom>
          <a:ln w="38100" cap="sq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5868144" y="6017697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prstClr val="black"/>
                </a:solidFill>
              </a:rPr>
              <a:t>Карликовая берёза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5617" y="6198990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        Ягель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59633" y="3717032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Северный олень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868144" y="3573016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prstClr val="black"/>
                </a:solidFill>
              </a:rPr>
              <a:t>               Песец </a:t>
            </a:r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Зона лесов и тайги</a:t>
            </a:r>
            <a:endParaRPr lang="ru-RU" dirty="0"/>
          </a:p>
        </p:txBody>
      </p:sp>
      <p:pic>
        <p:nvPicPr>
          <p:cNvPr id="2050" name="Picture 2" descr="C:\Users\Мама\Downloads\i (3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844824"/>
            <a:ext cx="5400600" cy="3495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85794"/>
            <a:ext cx="8348690" cy="8572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Климатические условия зоны лесов</a:t>
            </a:r>
            <a:endParaRPr lang="ru-RU" b="1" dirty="0"/>
          </a:p>
        </p:txBody>
      </p:sp>
      <p:pic>
        <p:nvPicPr>
          <p:cNvPr id="5122" name="Picture 2" descr="C:\Мама\картинки\солнышко\1594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1916832"/>
            <a:ext cx="2160240" cy="1862276"/>
          </a:xfrm>
          <a:prstGeom prst="rect">
            <a:avLst/>
          </a:prstGeom>
          <a:noFill/>
        </p:spPr>
      </p:pic>
      <p:pic>
        <p:nvPicPr>
          <p:cNvPr id="6" name="Picture 21" descr="37r4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861048"/>
            <a:ext cx="1296144" cy="108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95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4005064"/>
            <a:ext cx="1584325" cy="14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082733d53a5a307590d3baeed1d4cd47[2]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2214554"/>
            <a:ext cx="2019074" cy="1714512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13" descr="1237656741_nature-45[2]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4653136"/>
            <a:ext cx="1944216" cy="1728192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8" descr="image010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2204864"/>
            <a:ext cx="2232025" cy="165100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4" descr="C:\Users\Мама\Downloads\13349544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4653136"/>
            <a:ext cx="2188790" cy="165618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266429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Тема урока: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«Животные лесной зоны»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075240" cy="936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Сегодня на уроке вы узнаете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2009962"/>
            <a:ext cx="741682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1.Почему так много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животных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живёт в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лесу.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2.Какие животные живут в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лесу.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3.Как приспособились животные к жизни в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лесу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Животные,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занесённые  в Красную книгу.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.Игра «Собери картинку.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1232</TotalTime>
  <Words>175</Words>
  <Application>Microsoft Office PowerPoint</Application>
  <PresentationFormat>Экран (4:3)</PresentationFormat>
  <Paragraphs>47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Прозвенел для нас звонок. Вот уж начался урок. </vt:lpstr>
      <vt:lpstr>Давайте повторим!</vt:lpstr>
      <vt:lpstr>Природные зоны</vt:lpstr>
      <vt:lpstr>Зона арктических пустынь</vt:lpstr>
      <vt:lpstr>Зона тундры</vt:lpstr>
      <vt:lpstr>Зона лесов и тайги</vt:lpstr>
      <vt:lpstr>Климатические условия зоны лесов</vt:lpstr>
      <vt:lpstr>Тема урока:      «Животные лесной зоны»</vt:lpstr>
      <vt:lpstr>Сегодня на уроке вы узнаете  </vt:lpstr>
      <vt:lpstr>Лось</vt:lpstr>
      <vt:lpstr>Заяц</vt:lpstr>
      <vt:lpstr>      Волк</vt:lpstr>
      <vt:lpstr>Медведь</vt:lpstr>
      <vt:lpstr>Лисица</vt:lpstr>
      <vt:lpstr>Тигр</vt:lpstr>
      <vt:lpstr>Животные занесённые в Красную книгу</vt:lpstr>
      <vt:lpstr>Животные занесённые в Красную книгу</vt:lpstr>
      <vt:lpstr>Берегите лес!</vt:lpstr>
      <vt:lpstr>фИЗМИНУТКА</vt:lpstr>
      <vt:lpstr>         ПОДУМАЙ   И  ОТВЕТЬ!</vt:lpstr>
      <vt:lpstr>Игра «Собери картинку», назови животное!»</vt:lpstr>
      <vt:lpstr>Итог  урока   </vt:lpstr>
      <vt:lpstr>Домашнее задание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географии</dc:title>
  <dc:creator>RePack by SPecialiST</dc:creator>
  <cp:lastModifiedBy>ЕЛЕНА</cp:lastModifiedBy>
  <cp:revision>123</cp:revision>
  <dcterms:created xsi:type="dcterms:W3CDTF">2014-01-19T07:52:29Z</dcterms:created>
  <dcterms:modified xsi:type="dcterms:W3CDTF">2014-04-01T02:11:27Z</dcterms:modified>
</cp:coreProperties>
</file>