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60" r:id="rId4"/>
    <p:sldId id="259" r:id="rId5"/>
    <p:sldId id="262" r:id="rId6"/>
    <p:sldId id="261" r:id="rId7"/>
    <p:sldId id="265" r:id="rId8"/>
    <p:sldId id="264" r:id="rId9"/>
    <p:sldId id="263" r:id="rId10"/>
    <p:sldId id="270" r:id="rId11"/>
    <p:sldId id="271" r:id="rId12"/>
    <p:sldId id="266" r:id="rId13"/>
    <p:sldId id="267" r:id="rId14"/>
    <p:sldId id="268" r:id="rId15"/>
    <p:sldId id="269" r:id="rId16"/>
    <p:sldId id="272" r:id="rId17"/>
    <p:sldId id="273" r:id="rId18"/>
    <p:sldId id="276" r:id="rId19"/>
    <p:sldId id="274" r:id="rId20"/>
    <p:sldId id="277" r:id="rId21"/>
    <p:sldId id="275" r:id="rId22"/>
    <p:sldId id="278" r:id="rId23"/>
    <p:sldId id="280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45BC2-147E-4294-9125-105C149A0FD5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A1F12-17FD-41C7-933A-480F9CD998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3.pn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gif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1538" y="1571612"/>
            <a:ext cx="657229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Меры стоимости.</a:t>
            </a:r>
          </a:p>
          <a:p>
            <a:pPr algn="ctr">
              <a:defRPr/>
            </a:pPr>
            <a:r>
              <a:rPr lang="ru-RU" sz="5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Решение примеров и задач.</a:t>
            </a:r>
            <a:endParaRPr lang="ru-RU" sz="5400" b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4786322"/>
            <a:ext cx="73581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Дунденкова</a:t>
            </a:r>
            <a:r>
              <a:rPr lang="ru-RU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Н.Н.,</a:t>
            </a:r>
          </a:p>
          <a:p>
            <a:pPr algn="ctr">
              <a:defRPr/>
            </a:pPr>
            <a:r>
              <a:rPr lang="ru-RU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учитель начальных классов,</a:t>
            </a:r>
          </a:p>
          <a:p>
            <a:pPr algn="ctr">
              <a:defRPr/>
            </a:pPr>
            <a:r>
              <a:rPr lang="ru-RU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КГКСКОУ СКШИ  5 8 , г. Хабаровск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материалы к урокам\Я УЧУСЬ\ШАБЛОН ДЛЯ ПРЕЗЕНТАЦИИ\готовые шаблоны\Шаблон Школьная страна\Девочка для тригге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143512"/>
            <a:ext cx="1928826" cy="15716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5229200"/>
            <a:ext cx="8640960" cy="1224136"/>
          </a:xfrm>
        </p:spPr>
        <p:txBody>
          <a:bodyPr>
            <a:normAutofit/>
          </a:bodyPr>
          <a:lstStyle/>
          <a:p>
            <a:r>
              <a:rPr lang="ru-RU" sz="6700" dirty="0" smtClean="0">
                <a:solidFill>
                  <a:srgbClr val="FF0000"/>
                </a:solidFill>
              </a:rPr>
              <a:t>ОБУВНОЙ   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4509120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магазин</a:t>
            </a:r>
            <a:r>
              <a:rPr lang="ru-RU" sz="1100" dirty="0" smtClean="0"/>
              <a:t> </a:t>
            </a:r>
            <a:endParaRPr lang="ru-RU" sz="1100" dirty="0"/>
          </a:p>
        </p:txBody>
      </p:sp>
      <p:pic>
        <p:nvPicPr>
          <p:cNvPr id="11" name="Picture 2" descr="D:\материалы к урокам\Я УЧУСЬ\ШАБЛОН ДЛЯ ПРЕЗЕНТАЦИИ\готовые шаблоны\Шаблон Школьная страна\мальчик для тригге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5143488"/>
            <a:ext cx="1714512" cy="1714512"/>
          </a:xfrm>
          <a:prstGeom prst="rect">
            <a:avLst/>
          </a:prstGeom>
          <a:noFill/>
        </p:spPr>
      </p:pic>
      <p:pic>
        <p:nvPicPr>
          <p:cNvPr id="3074" name="Picture 2" descr="C:\Users\Калараша 29 кв 80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268760"/>
            <a:ext cx="6336704" cy="33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материалы к урокам\Я УЧУСЬ\ШАБЛОН ДЛЯ ПРЕЗЕНТАЦИИ\готовые шаблоны\Шаблон Школьная страна\Девочка для тригге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143512"/>
            <a:ext cx="1928826" cy="15716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28600" y="5229200"/>
            <a:ext cx="9217024" cy="1224136"/>
          </a:xfrm>
        </p:spPr>
        <p:txBody>
          <a:bodyPr>
            <a:normAutofit/>
          </a:bodyPr>
          <a:lstStyle/>
          <a:p>
            <a:r>
              <a:rPr lang="ru-RU" sz="6700" dirty="0" smtClean="0">
                <a:solidFill>
                  <a:srgbClr val="FF0000"/>
                </a:solidFill>
              </a:rPr>
              <a:t>МЕБЕЛЬНЫЙ   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4509120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магазин</a:t>
            </a:r>
            <a:r>
              <a:rPr lang="ru-RU" sz="1100" dirty="0" smtClean="0"/>
              <a:t> </a:t>
            </a:r>
            <a:endParaRPr lang="ru-RU" sz="1100" dirty="0"/>
          </a:p>
        </p:txBody>
      </p:sp>
      <p:pic>
        <p:nvPicPr>
          <p:cNvPr id="11" name="Picture 2" descr="D:\материалы к урокам\Я УЧУСЬ\ШАБЛОН ДЛЯ ПРЕЗЕНТАЦИИ\готовые шаблоны\Шаблон Школьная страна\мальчик для тригге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5143488"/>
            <a:ext cx="1714512" cy="1714512"/>
          </a:xfrm>
          <a:prstGeom prst="rect">
            <a:avLst/>
          </a:prstGeom>
          <a:noFill/>
        </p:spPr>
      </p:pic>
      <p:pic>
        <p:nvPicPr>
          <p:cNvPr id="4098" name="Picture 2" descr="C:\Users\Калараша 29 кв 80\Desktop\f_02_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236204"/>
            <a:ext cx="6336704" cy="3564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29200"/>
            <a:ext cx="8229600" cy="1224136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цена 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5123" name="Picture 3" descr="C:\Users\Калараша 29 кв 80\Desktop\2479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7" y="1052737"/>
            <a:ext cx="6624736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Калараша 29 кв 80\Desktop\218380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1584176" cy="41718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39752" y="148478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35 рублей </a:t>
            </a:r>
            <a:endParaRPr lang="ru-RU" sz="2400" b="1" dirty="0"/>
          </a:p>
        </p:txBody>
      </p:sp>
      <p:pic>
        <p:nvPicPr>
          <p:cNvPr id="6147" name="Picture 3" descr="C:\Users\Калараша 29 кв 80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5959" y="1196752"/>
            <a:ext cx="2464767" cy="252028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372200" y="3861048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50 рублей </a:t>
            </a:r>
            <a:endParaRPr lang="ru-RU" sz="2400" b="1" dirty="0"/>
          </a:p>
        </p:txBody>
      </p:sp>
      <p:pic>
        <p:nvPicPr>
          <p:cNvPr id="6149" name="Picture 5" descr="C:\Users\Калараша 29 кв 80\Desktop\skob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21088"/>
            <a:ext cx="8316416" cy="15121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051720" y="5373217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cs typeface="Times New Roman" pitchFamily="18" charset="0"/>
              </a:rPr>
              <a:t>стоимость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Калараша 29 кв 80\Desktop\132694_o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24744"/>
            <a:ext cx="5544616" cy="43204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3688" y="5373217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сдача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Калараша 29 кв 80\Desktop\item487_img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4176464" cy="33843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40152" y="2492896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7 рублей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Калараша 29 кв 80\Desktop\item487_img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4176464" cy="33843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40152" y="2492896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7 рублей </a:t>
            </a:r>
            <a:endParaRPr lang="ru-RU" sz="4000" dirty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140968"/>
            <a:ext cx="1584176" cy="159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C:\Users\Калараша 29 кв 80\Desktop\скачанные файлы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284984"/>
            <a:ext cx="1368152" cy="1360378"/>
          </a:xfrm>
          <a:prstGeom prst="rect">
            <a:avLst/>
          </a:prstGeom>
          <a:noFill/>
        </p:spPr>
      </p:pic>
      <p:pic>
        <p:nvPicPr>
          <p:cNvPr id="9" name="Picture 11" descr="C:\Users\Калараша 29 кв 80\Desktop\скачанные файлы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140968"/>
            <a:ext cx="1368152" cy="1360378"/>
          </a:xfrm>
          <a:prstGeom prst="rect">
            <a:avLst/>
          </a:prstGeom>
          <a:noFill/>
        </p:spPr>
      </p:pic>
      <p:pic>
        <p:nvPicPr>
          <p:cNvPr id="10" name="Picture 11" descr="C:\Users\Калараша 29 кв 80\Desktop\скачанные файлы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4941168"/>
            <a:ext cx="1368152" cy="1360378"/>
          </a:xfrm>
          <a:prstGeom prst="rect">
            <a:avLst/>
          </a:prstGeom>
          <a:noFill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4653136"/>
            <a:ext cx="1194232" cy="121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C:\Users\Калараша 29 кв 80\Desktop\скачанные файлы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3284984"/>
            <a:ext cx="1368152" cy="1360378"/>
          </a:xfrm>
          <a:prstGeom prst="rect">
            <a:avLst/>
          </a:prstGeom>
          <a:noFill/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013176"/>
            <a:ext cx="1584176" cy="159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5157192"/>
            <a:ext cx="1194232" cy="121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5085184"/>
            <a:ext cx="1194232" cy="121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Калараша 29 кв 80\Desktop\277078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2524125" cy="2895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60032" y="1412776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12 рублей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Калараша 29 кв 80\Desktop\277078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2524125" cy="2895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60032" y="1412776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12 рублей </a:t>
            </a:r>
            <a:endParaRPr lang="ru-RU" sz="4000" dirty="0"/>
          </a:p>
        </p:txBody>
      </p:sp>
      <p:pic>
        <p:nvPicPr>
          <p:cNvPr id="5" name="Picture 10" descr="C:\Users\Калараша 29 кв 80\Desktop\17386560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861048"/>
            <a:ext cx="1224136" cy="1224136"/>
          </a:xfrm>
          <a:prstGeom prst="rect">
            <a:avLst/>
          </a:prstGeom>
          <a:noFill/>
        </p:spPr>
      </p:pic>
      <p:pic>
        <p:nvPicPr>
          <p:cNvPr id="7" name="Picture 11" descr="C:\Users\Калараша 29 кв 80\Desktop\скачанные файлы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4076254"/>
            <a:ext cx="936104" cy="930785"/>
          </a:xfrm>
          <a:prstGeom prst="rect">
            <a:avLst/>
          </a:prstGeom>
          <a:noFill/>
        </p:spPr>
      </p:pic>
      <p:pic>
        <p:nvPicPr>
          <p:cNvPr id="8" name="Picture 11" descr="C:\Users\Калараша 29 кв 80\Desktop\скачанные файлы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2348880"/>
            <a:ext cx="1008112" cy="1002384"/>
          </a:xfrm>
          <a:prstGeom prst="rect">
            <a:avLst/>
          </a:prstGeom>
          <a:noFill/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7" y="2204864"/>
            <a:ext cx="135665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2204864"/>
            <a:ext cx="1368152" cy="1379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4869160"/>
            <a:ext cx="1369967" cy="1381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:\Users\Калараша 29 кв 80\Desktop\скачанные файлы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293096"/>
            <a:ext cx="1008112" cy="1002384"/>
          </a:xfrm>
          <a:prstGeom prst="rect">
            <a:avLst/>
          </a:prstGeom>
          <a:noFill/>
        </p:spPr>
      </p:pic>
      <p:pic>
        <p:nvPicPr>
          <p:cNvPr id="13" name="Picture 11" descr="C:\Users\Калараша 29 кв 80\Desktop\скачанные файлы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5373216"/>
            <a:ext cx="1008112" cy="1002384"/>
          </a:xfrm>
          <a:prstGeom prst="rect">
            <a:avLst/>
          </a:prstGeom>
          <a:noFill/>
        </p:spPr>
      </p:pic>
      <p:pic>
        <p:nvPicPr>
          <p:cNvPr id="14" name="Picture 11" descr="C:\Users\Калараша 29 кв 80\Desktop\скачанные файлы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4653136"/>
            <a:ext cx="1008112" cy="1002384"/>
          </a:xfrm>
          <a:prstGeom prst="rect">
            <a:avLst/>
          </a:prstGeom>
          <a:noFill/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4581128"/>
            <a:ext cx="982528" cy="100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Задача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Условие</a:t>
            </a:r>
          </a:p>
          <a:p>
            <a:r>
              <a:rPr lang="ru-RU" dirty="0" smtClean="0"/>
              <a:t>Вопрос</a:t>
            </a:r>
          </a:p>
          <a:p>
            <a:r>
              <a:rPr lang="ru-RU" dirty="0" smtClean="0"/>
              <a:t>Решение </a:t>
            </a:r>
          </a:p>
          <a:p>
            <a:r>
              <a:rPr lang="ru-RU" dirty="0" smtClean="0"/>
              <a:t>Ответ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214422"/>
            <a:ext cx="8286808" cy="2428892"/>
          </a:xfrm>
        </p:spPr>
        <p:txBody>
          <a:bodyPr>
            <a:normAutofit/>
          </a:bodyPr>
          <a:lstStyle/>
          <a:p>
            <a:r>
              <a:rPr lang="ru-RU" sz="6000" dirty="0" smtClean="0">
                <a:ln>
                  <a:solidFill>
                    <a:srgbClr val="00B0F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Работа с числовым рядом </a:t>
            </a:r>
            <a:endParaRPr lang="ru-RU" sz="6000" dirty="0">
              <a:ln>
                <a:solidFill>
                  <a:srgbClr val="00B0F0"/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2" descr="D:\материалы к урокам\Я УЧУСЬ\ШАБЛОН ДЛЯ ПРЕЗЕНТАЦИИ\готовые шаблоны\Шаблон Школьная страна\Девочка для тригге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143512"/>
            <a:ext cx="1928826" cy="1571612"/>
          </a:xfrm>
          <a:prstGeom prst="rect">
            <a:avLst/>
          </a:prstGeom>
          <a:noFill/>
        </p:spPr>
      </p:pic>
      <p:pic>
        <p:nvPicPr>
          <p:cNvPr id="7" name="Picture 2" descr="D:\материалы к урокам\Я УЧУСЬ\ШАБЛОН ДЛЯ ПРЕЗЕНТАЦИИ\готовые шаблоны\Шаблон Школьная страна\мальчик для тригге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5562" y="5143512"/>
            <a:ext cx="1714512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-243408"/>
            <a:ext cx="7653536" cy="1417638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Геометрический материал 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7272808" cy="47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624914">
            <a:off x="333396" y="3815631"/>
            <a:ext cx="671671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5373216"/>
            <a:ext cx="763284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47664" y="980728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Найди лишнее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72819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Начерти отрезок 10 см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64903"/>
            <a:ext cx="8229600" cy="129614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Домашнее задание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Калараша 29 кв 80\Desktop\16204279b8b4983b7cd6089d1340386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214712"/>
            <a:ext cx="5184576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76470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Минутка чистописания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835696" y="1124744"/>
            <a:ext cx="3657600" cy="35052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148064" y="1124744"/>
            <a:ext cx="3657600" cy="35052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1" name="Picture 2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51466">
            <a:off x="1019788" y="1197464"/>
            <a:ext cx="3873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7"/>
          <p:cNvSpPr>
            <a:spLocks noChangeShapeType="1"/>
          </p:cNvSpPr>
          <p:nvPr/>
        </p:nvSpPr>
        <p:spPr bwMode="auto">
          <a:xfrm flipH="1">
            <a:off x="3491880" y="1124744"/>
            <a:ext cx="1600200" cy="3429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 flipV="1">
            <a:off x="3347864" y="1124744"/>
            <a:ext cx="1752600" cy="16002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Oval 8"/>
          <p:cNvSpPr>
            <a:spLocks noChangeArrowheads="1"/>
          </p:cNvSpPr>
          <p:nvPr/>
        </p:nvSpPr>
        <p:spPr bwMode="auto">
          <a:xfrm rot="1392861">
            <a:off x="5365593" y="1019744"/>
            <a:ext cx="1676400" cy="3640242"/>
          </a:xfrm>
          <a:prstGeom prst="ellips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Oval 22"/>
          <p:cNvSpPr>
            <a:spLocks noChangeArrowheads="1"/>
          </p:cNvSpPr>
          <p:nvPr/>
        </p:nvSpPr>
        <p:spPr bwMode="auto">
          <a:xfrm>
            <a:off x="3275856" y="2636912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Oval 22"/>
          <p:cNvSpPr>
            <a:spLocks noChangeArrowheads="1"/>
          </p:cNvSpPr>
          <p:nvPr/>
        </p:nvSpPr>
        <p:spPr bwMode="auto">
          <a:xfrm>
            <a:off x="7164288" y="1916832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987824" y="4653136"/>
            <a:ext cx="2160240" cy="220486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5148064" y="4653136"/>
            <a:ext cx="2304256" cy="220486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406 0.05046 L 0.35365 -0.1775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" y="-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365 -0.17755 L 0.17031 0.3331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427 -0.05347 C 0.59375 -0.07314 0.59132 -0.09768 0.58715 -0.11342 C 0.58298 -0.12916 0.57691 -0.13842 0.56892 -0.14722 C 0.56094 -0.15602 0.55434 -0.16713 0.53923 -0.16597 C 0.52413 -0.16481 0.50087 -0.16458 0.47864 -0.13981 C 0.45642 -0.11504 0.4243 -0.06319 0.40555 -0.01782 C 0.3868 0.02755 0.37257 0.08773 0.36597 0.13241 C 0.35937 0.17709 0.36198 0.22199 0.36597 0.25047 C 0.36996 0.27894 0.37864 0.29144 0.38993 0.30301 C 0.40121 0.31459 0.41302 0.33056 0.43368 0.31991 C 0.45434 0.30926 0.49271 0.27269 0.51389 0.23912 C 0.53507 0.20556 0.54774 0.15811 0.56042 0.11922 C 0.57309 0.08033 0.58472 0.03588 0.58993 0.00648 C 0.59514 -0.02291 0.59479 -0.03356 0.59427 -0.05347 Z " pathEditMode="relative" rAng="0" ptsTypes="aaaaaaaaaaaaaa">
                                      <p:cBhvr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материалы к урокам\Я УЧУСЬ\ШАБЛОН ДЛЯ ПРЕЗЕНТАЦИИ\готовые шаблоны\Шаблон Школьная страна\Девочка для тригге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143512"/>
            <a:ext cx="1928826" cy="1571612"/>
          </a:xfrm>
          <a:prstGeom prst="rect">
            <a:avLst/>
          </a:prstGeom>
          <a:noFill/>
        </p:spPr>
      </p:pic>
      <p:pic>
        <p:nvPicPr>
          <p:cNvPr id="11" name="Picture 2" descr="D:\материалы к урокам\Я УЧУСЬ\ШАБЛОН ДЛЯ ПРЕЗЕНТАЦИИ\готовые шаблоны\Шаблон Школьная страна\мальчик для тригге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5562" y="5143512"/>
            <a:ext cx="1714512" cy="17145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99592" y="1700808"/>
            <a:ext cx="73448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13 см                   1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рублей</a:t>
            </a:r>
          </a:p>
          <a:p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 2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дм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3688" y="0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лишнее?</a:t>
            </a:r>
            <a:endParaRPr lang="ru-RU" sz="5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материалы к урокам\Я УЧУСЬ\ШАБЛОН ДЛЯ ПРЕЗЕНТАЦИИ\готовые шаблоны\Шаблон Школьная страна\Девочка для тригге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143512"/>
            <a:ext cx="1928826" cy="1571612"/>
          </a:xfrm>
          <a:prstGeom prst="rect">
            <a:avLst/>
          </a:prstGeom>
          <a:noFill/>
        </p:spPr>
      </p:pic>
      <p:pic>
        <p:nvPicPr>
          <p:cNvPr id="11" name="Picture 2" descr="D:\материалы к урокам\Я УЧУСЬ\ШАБЛОН ДЛЯ ПРЕЗЕНТАЦИИ\готовые шаблоны\Шаблон Школьная страна\мальчик для тригге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5562" y="5143512"/>
            <a:ext cx="1714512" cy="17145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27584" y="1772816"/>
            <a:ext cx="74888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13 см                   1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рублей</a:t>
            </a:r>
          </a:p>
          <a:p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3688" y="0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лишнее?</a:t>
            </a:r>
            <a:endParaRPr lang="ru-RU" sz="5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4293096"/>
            <a:ext cx="13484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дм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39552" y="126876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Меры длины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8024" y="1340768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Мера стоимости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материалы к урокам\Я УЧУСЬ\ШАБЛОН ДЛЯ ПРЕЗЕНТАЦИИ\готовые шаблоны\Шаблон Школьная страна\Девочка для тригге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143512"/>
            <a:ext cx="1928826" cy="15716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214422"/>
            <a:ext cx="8286808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Тема урока – меры стоимости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Picture 2" descr="D:\материалы к урокам\Я УЧУСЬ\ШАБЛОН ДЛЯ ПРЕЗЕНТАЦИИ\готовые шаблоны\Шаблон Школьная страна\мальчик для тригге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5143488"/>
            <a:ext cx="1714512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Деньги 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1027" name="Picture 3" descr="C:\Users\Калараша 29 кв 80\Desktop\810_k_50_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3623630" cy="1593726"/>
          </a:xfrm>
          <a:prstGeom prst="rect">
            <a:avLst/>
          </a:prstGeom>
          <a:noFill/>
        </p:spPr>
      </p:pic>
      <p:pic>
        <p:nvPicPr>
          <p:cNvPr id="1029" name="Picture 5" descr="C:\Users\Калараша 29 кв 80\Desktop\Russia-2004-5000RUR-r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085184"/>
            <a:ext cx="3124509" cy="1362323"/>
          </a:xfrm>
          <a:prstGeom prst="rect">
            <a:avLst/>
          </a:prstGeom>
          <a:noFill/>
        </p:spPr>
      </p:pic>
      <p:pic>
        <p:nvPicPr>
          <p:cNvPr id="1026" name="Picture 2" descr="C:\Users\Калараша 29 кв 80\Desktop\100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348880"/>
            <a:ext cx="3499562" cy="1564804"/>
          </a:xfrm>
          <a:prstGeom prst="rect">
            <a:avLst/>
          </a:prstGeom>
          <a:noFill/>
        </p:spPr>
      </p:pic>
      <p:pic>
        <p:nvPicPr>
          <p:cNvPr id="1028" name="Picture 4" descr="C:\Users\Калараша 29 кв 80\Desktop\скачанные файл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89040"/>
            <a:ext cx="3257550" cy="1400175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5" y="2564904"/>
            <a:ext cx="1194232" cy="121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1124744"/>
            <a:ext cx="1482198" cy="147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6136" y="3297017"/>
            <a:ext cx="1080120" cy="1091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0272" y="4061558"/>
            <a:ext cx="1584176" cy="159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C:\Users\Калараша 29 кв 80\Desktop\173865602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6016" y="4653136"/>
            <a:ext cx="1800200" cy="1800200"/>
          </a:xfrm>
          <a:prstGeom prst="rect">
            <a:avLst/>
          </a:prstGeom>
          <a:noFill/>
        </p:spPr>
      </p:pic>
      <p:pic>
        <p:nvPicPr>
          <p:cNvPr id="1035" name="Picture 11" descr="C:\Users\Калараша 29 кв 80\Desktop\скачанные файлы (1)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88024" y="1988840"/>
            <a:ext cx="1368152" cy="1360378"/>
          </a:xfrm>
          <a:prstGeom prst="rect">
            <a:avLst/>
          </a:prstGeom>
          <a:noFill/>
        </p:spPr>
      </p:pic>
      <p:pic>
        <p:nvPicPr>
          <p:cNvPr id="3" name="Picture 2" descr="C:\Users\Калараша 29 кв 80\Desktop\10k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16016" y="3645024"/>
            <a:ext cx="936104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239930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11760" y="5013176"/>
            <a:ext cx="460851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1 рубль = 100 копеек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2564904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=</a:t>
            </a:r>
            <a:endParaRPr lang="ru-RU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492896"/>
            <a:ext cx="1080120" cy="1091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492896"/>
            <a:ext cx="1080120" cy="1091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материалы к урокам\Я УЧУСЬ\ШАБЛОН ДЛЯ ПРЕЗЕНТАЦИИ\готовые шаблоны\Шаблон Школьная страна\Девочка для тригге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143512"/>
            <a:ext cx="1928826" cy="15716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5229200"/>
            <a:ext cx="8640960" cy="1224136"/>
          </a:xfrm>
        </p:spPr>
        <p:txBody>
          <a:bodyPr>
            <a:normAutofit/>
          </a:bodyPr>
          <a:lstStyle/>
          <a:p>
            <a:r>
              <a:rPr lang="ru-RU" sz="6700" dirty="0" smtClean="0">
                <a:solidFill>
                  <a:srgbClr val="FF0000"/>
                </a:solidFill>
              </a:rPr>
              <a:t>ОВОЩНОЙ   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4509120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магазин</a:t>
            </a:r>
            <a:r>
              <a:rPr lang="ru-RU" sz="1100" dirty="0" smtClean="0"/>
              <a:t> </a:t>
            </a:r>
            <a:endParaRPr lang="ru-RU" sz="1100" dirty="0"/>
          </a:p>
        </p:txBody>
      </p:sp>
      <p:pic>
        <p:nvPicPr>
          <p:cNvPr id="11" name="Picture 2" descr="D:\материалы к урокам\Я УЧУСЬ\ШАБЛОН ДЛЯ ПРЕЗЕНТАЦИИ\готовые шаблоны\Шаблон Школьная страна\мальчик для тригге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5143488"/>
            <a:ext cx="1714512" cy="1714512"/>
          </a:xfrm>
          <a:prstGeom prst="rect">
            <a:avLst/>
          </a:prstGeom>
          <a:noFill/>
        </p:spPr>
      </p:pic>
      <p:pic>
        <p:nvPicPr>
          <p:cNvPr id="2050" name="Picture 2" descr="C:\Users\Калараша 29 кв 80\Desktop\1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113131"/>
            <a:ext cx="6192688" cy="3595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</TotalTime>
  <Words>105</Words>
  <Application>Microsoft Office PowerPoint</Application>
  <PresentationFormat>Экран (4:3)</PresentationFormat>
  <Paragraphs>48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Работа с числовым рядом </vt:lpstr>
      <vt:lpstr>Минутка чистописания</vt:lpstr>
      <vt:lpstr>Слайд 4</vt:lpstr>
      <vt:lpstr>Слайд 5</vt:lpstr>
      <vt:lpstr>Тема урока – меры стоимости</vt:lpstr>
      <vt:lpstr>Деньги </vt:lpstr>
      <vt:lpstr>Слайд 8</vt:lpstr>
      <vt:lpstr>ОВОЩНОЙ     </vt:lpstr>
      <vt:lpstr>ОБУВНОЙ     </vt:lpstr>
      <vt:lpstr>МЕБЕЛЬНЫЙ     </vt:lpstr>
      <vt:lpstr>цена </vt:lpstr>
      <vt:lpstr>Слайд 13</vt:lpstr>
      <vt:lpstr>Слайд 14</vt:lpstr>
      <vt:lpstr>Слайд 15</vt:lpstr>
      <vt:lpstr>Слайд 16</vt:lpstr>
      <vt:lpstr>Слайд 17</vt:lpstr>
      <vt:lpstr>Слайд 18</vt:lpstr>
      <vt:lpstr>Задача </vt:lpstr>
      <vt:lpstr>Слайд 20</vt:lpstr>
      <vt:lpstr>Геометрический материал </vt:lpstr>
      <vt:lpstr>Начерти отрезок 10 см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Калараша 29 кв 80</cp:lastModifiedBy>
  <cp:revision>117</cp:revision>
  <dcterms:created xsi:type="dcterms:W3CDTF">2014-07-23T13:48:54Z</dcterms:created>
  <dcterms:modified xsi:type="dcterms:W3CDTF">2015-10-07T12:41:19Z</dcterms:modified>
</cp:coreProperties>
</file>