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9" r:id="rId6"/>
    <p:sldId id="263" r:id="rId7"/>
    <p:sldId id="264" r:id="rId8"/>
    <p:sldId id="265" r:id="rId9"/>
    <p:sldId id="266" r:id="rId10"/>
    <p:sldId id="274" r:id="rId11"/>
    <p:sldId id="267" r:id="rId12"/>
    <p:sldId id="272" r:id="rId13"/>
    <p:sldId id="268" r:id="rId14"/>
    <p:sldId id="275" r:id="rId15"/>
    <p:sldId id="270" r:id="rId16"/>
    <p:sldId id="271" r:id="rId17"/>
    <p:sldId id="273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8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file:///F:\&#1086;&#1090;&#1082;&#1088;&#1099;&#1090;&#1099;&#1081;%20&#1091;&#1088;&#1086;&#1082;%20&#1087;&#1080;&#1089;&#1100;&#1084;&#1086;%20&#1085;&#1072;%20&#1052;&#1054;%20&#1085;&#1072;&#1095;%20&#1082;&#1083;&#1072;&#1089;&#1089;&#1086;&#1074;\&#1057;&#1090;&#1091;&#1076;&#1080;&#1103;+&#1076;&#1077;&#1090;&#1089;&#1082;&#1086;&#1075;&#1086;+&#1087;&#1088;&#1072;&#1079;&#1076;&#1085;&#1080;&#1082;&#1072;+&amp;amp;quot;&#1052;&#1072;&#1083;&#1100;&#1074;&#1080;&#1085;&#1072;&amp;amp;quot;+(+-+-malvina+prazdnik)+-+&#1060;&#1080;&#1079;&#1084;&#1080;&#1085;&#1091;&#1090;&#1082;&#1072;+&#1061;&#1083;&#1086;&#1087;&#1072;&#1081;-&#1058;&#1086;&#1087;&#1072;&#1081;(music.nur.kz)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23528" y="1700808"/>
            <a:ext cx="8572560" cy="4446157"/>
            <a:chOff x="1147218" y="1401186"/>
            <a:chExt cx="7165477" cy="504636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47218" y="1401186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Правописание </a:t>
              </a:r>
              <a:r>
                <a:rPr lang="ru-RU" sz="60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жи-ши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5"/>
              <a:ext cx="6002213" cy="1362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Подготовила: 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Дунденкова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Н.Н.</a:t>
              </a:r>
            </a:p>
            <a:p>
              <a:pPr algn="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КГКСКОУ СКШИ 5 </a:t>
              </a:r>
              <a:r>
                <a:rPr lang="en-US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VIII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вида г. Хабаровска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2015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лараша 29 кв 80\Desktop\22161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127058" cy="3096344"/>
          </a:xfrm>
          <a:prstGeom prst="rect">
            <a:avLst/>
          </a:prstGeom>
          <a:noFill/>
        </p:spPr>
      </p:pic>
      <p:pic>
        <p:nvPicPr>
          <p:cNvPr id="7172" name="Picture 4" descr="C:\Users\Калараша 29 кв 80\Desktop\baby_ski_modre543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953846" cy="26369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22108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ма</a:t>
            </a:r>
            <a:r>
              <a:rPr lang="ru-RU" sz="4800" u="sng" dirty="0" smtClean="0"/>
              <a:t>ши</a:t>
            </a:r>
            <a:r>
              <a:rPr lang="ru-RU" sz="4800" dirty="0" smtClean="0"/>
              <a:t>на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1490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лы</a:t>
            </a:r>
            <a:r>
              <a:rPr lang="ru-RU" sz="4800" u="sng" dirty="0" smtClean="0"/>
              <a:t>жи</a:t>
            </a:r>
            <a:endParaRPr lang="ru-RU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7884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Правило:</a:t>
            </a:r>
          </a:p>
          <a:p>
            <a:endParaRPr lang="ru-RU" sz="4800" dirty="0" smtClean="0"/>
          </a:p>
          <a:p>
            <a:r>
              <a:rPr lang="ru-RU" sz="4800" dirty="0" smtClean="0"/>
              <a:t>ЖИ и ШИ пиши с буквой И</a:t>
            </a:r>
            <a:endParaRPr lang="ru-RU" sz="4800" dirty="0"/>
          </a:p>
        </p:txBody>
      </p:sp>
      <p:pic>
        <p:nvPicPr>
          <p:cNvPr id="9218" name="Picture 2" descr="C:\Users\Калараша 29 кв 80\Desktop\img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3" y="4162184"/>
            <a:ext cx="3203848" cy="2408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28800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Тема урока:</a:t>
            </a:r>
          </a:p>
          <a:p>
            <a:pPr algn="ctr"/>
            <a:endParaRPr lang="ru-RU" sz="4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400" dirty="0" smtClean="0"/>
              <a:t> Правописание ЖИ и ШИ </a:t>
            </a:r>
            <a:endParaRPr lang="ru-RU" sz="4400" dirty="0"/>
          </a:p>
        </p:txBody>
      </p:sp>
      <p:pic>
        <p:nvPicPr>
          <p:cNvPr id="10242" name="Picture 2" descr="C:\Users\Калараша 29 кв 80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2989"/>
            <a:ext cx="3275856" cy="2339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лараша 29 кв 80\Desktop\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  <p:pic>
        <p:nvPicPr>
          <p:cNvPr id="5" name="Picture 3" descr="C:\Users\Калараша 29 кв 80\Desktop\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5432"/>
            <a:ext cx="9144000" cy="5112568"/>
          </a:xfrm>
          <a:prstGeom prst="rect">
            <a:avLst/>
          </a:prstGeom>
          <a:noFill/>
        </p:spPr>
      </p:pic>
      <p:pic>
        <p:nvPicPr>
          <p:cNvPr id="2" name="Picture 3" descr="C:\Users\Калараша 29 кв 80\Desktop\mysh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50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лараша 29 кв 80\Desktop\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  <p:pic>
        <p:nvPicPr>
          <p:cNvPr id="5" name="Picture 3" descr="C:\Users\Калараша 29 кв 80\Desktop\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5432"/>
            <a:ext cx="9144000" cy="5112568"/>
          </a:xfrm>
          <a:prstGeom prst="rect">
            <a:avLst/>
          </a:prstGeom>
          <a:noFill/>
        </p:spPr>
      </p:pic>
      <p:pic>
        <p:nvPicPr>
          <p:cNvPr id="8194" name="Picture 2" descr="C:\Users\Калараша 29 кв 80\Desktop\Снежинка-спрятала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63888" cy="2900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83671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 работа 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1" name="Picture 1" descr="C:\Users\Калараша 29 кв 80\Desktop\87b48e763bfd5657da09a6babc1811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08920"/>
            <a:ext cx="5238750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78092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Маш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 рыж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кот.</a:t>
            </a:r>
          </a:p>
          <a:p>
            <a:pPr lvl="0" algn="just"/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был очень пуш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стый. 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Проверяем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9" name="Picture 3" descr="C:\Users\Калараша 29 кв 80\Desktop\64152922_smayl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657872" cy="199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тудия+детского+праздника+&amp;amp;quot;Мальвина&amp;amp;quot;+(+-+-malvina+prazdnik)+-+Физминутка+Хлопай-Топай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980728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А теперь отдохнем! 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3" name="Picture 1" descr="C:\Users\Калараша 29 кв 80\Desktop\zaryad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132856"/>
            <a:ext cx="7465178" cy="4176464"/>
          </a:xfrm>
          <a:prstGeom prst="rect">
            <a:avLst/>
          </a:prstGeom>
          <a:noFill/>
        </p:spPr>
      </p:pic>
      <p:pic>
        <p:nvPicPr>
          <p:cNvPr id="4" name="Студия+детского+праздника+&amp;amp;quot;Мальвина&amp;amp;quot;+(+-+-malvina+prazdnik)+-+Физминутка+Хлопай-Топай(music.nur.kz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0776" y="60045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Калараша 29 кв 80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836712"/>
            <a:ext cx="3801963" cy="29637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522920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картина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араша 29 кв 80\Desktop\p11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89430"/>
            <a:ext cx="5472608" cy="37624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836712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Организационный момент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Работа с учебником 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71703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Стр. 100, упр. 5</a:t>
            </a:r>
            <a:endParaRPr lang="ru-RU" sz="3200" dirty="0"/>
          </a:p>
        </p:txBody>
      </p:sp>
      <p:pic>
        <p:nvPicPr>
          <p:cNvPr id="33794" name="Picture 2" descr="C:\Users\Калараша 29 кв 80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21200"/>
            <a:ext cx="4139952" cy="3803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426170"/>
          </a:xfrm>
        </p:spPr>
        <p:txBody>
          <a:bodyPr/>
          <a:lstStyle/>
          <a:p>
            <a:pPr algn="l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Пальчиковая гимнастика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Калараша 29 кв 80\Desktop\melkaya-motorik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4895428" cy="4503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араша 29 кв 80\Desktop\545227cfd7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23" y="836712"/>
            <a:ext cx="4013177" cy="3774224"/>
          </a:xfrm>
          <a:prstGeom prst="rect">
            <a:avLst/>
          </a:prstGeom>
          <a:noFill/>
        </p:spPr>
      </p:pic>
      <p:pic>
        <p:nvPicPr>
          <p:cNvPr id="3075" name="Picture 3" descr="C:\Users\Калараша 29 кв 80\Desktop\chto-delat-esly-u-rebenka-vysokaya-temperatur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960440" cy="2736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508518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жар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501317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шар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араша 29 кв 80\Desktop\545227cfd7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23" y="836712"/>
            <a:ext cx="4013177" cy="3774224"/>
          </a:xfrm>
          <a:prstGeom prst="rect">
            <a:avLst/>
          </a:prstGeom>
          <a:noFill/>
        </p:spPr>
      </p:pic>
      <p:pic>
        <p:nvPicPr>
          <p:cNvPr id="3075" name="Picture 3" descr="C:\Users\Калараша 29 кв 80\Desktop\chto-delat-esly-u-rebenka-vysokaya-temperatur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960440" cy="2736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508518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жар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501317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шар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661248"/>
            <a:ext cx="36004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589240"/>
            <a:ext cx="36004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Калараша 29 кв 80\Desktop\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5432"/>
            <a:ext cx="9144000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7667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Минутка чистописания 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25544B67"/>
          <p:cNvPicPr>
            <a:picLocks noChangeAspect="1" noChangeArrowheads="1"/>
          </p:cNvPicPr>
          <p:nvPr/>
        </p:nvPicPr>
        <p:blipFill>
          <a:blip r:embed="rId3" cstate="print"/>
          <a:srcRect l="60321" t="67607" r="4153" b="2884"/>
          <a:stretch>
            <a:fillRect/>
          </a:stretch>
        </p:blipFill>
        <p:spPr bwMode="auto">
          <a:xfrm>
            <a:off x="323528" y="2311106"/>
            <a:ext cx="1224136" cy="58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41197919"/>
          <p:cNvPicPr>
            <a:picLocks noChangeAspect="1" noChangeArrowheads="1"/>
          </p:cNvPicPr>
          <p:nvPr/>
        </p:nvPicPr>
        <p:blipFill>
          <a:blip r:embed="rId4" cstate="print"/>
          <a:srcRect l="58112" t="69016" r="11966"/>
          <a:stretch>
            <a:fillRect/>
          </a:stretch>
        </p:blipFill>
        <p:spPr bwMode="auto">
          <a:xfrm>
            <a:off x="1979712" y="2303598"/>
            <a:ext cx="936104" cy="58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7687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Шапкой Миши шишки сшибли.</a:t>
            </a:r>
          </a:p>
          <a:p>
            <a:endParaRPr lang="ru-RU" sz="4000" dirty="0" smtClean="0"/>
          </a:p>
          <a:p>
            <a:r>
              <a:rPr lang="ru-RU" sz="4000" dirty="0" smtClean="0"/>
              <a:t>В живом уголке жили ежи и ужи.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8174" y="476672"/>
            <a:ext cx="8745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Прочитай скороговорки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768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Звуки </a:t>
            </a:r>
            <a:r>
              <a:rPr lang="en-US" sz="3600" dirty="0" smtClean="0"/>
              <a:t>[</a:t>
            </a:r>
            <a:r>
              <a:rPr lang="ru-RU" sz="3600" dirty="0" smtClean="0"/>
              <a:t>Ж</a:t>
            </a:r>
            <a:r>
              <a:rPr lang="en-US" sz="3600" dirty="0" smtClean="0"/>
              <a:t>]</a:t>
            </a:r>
            <a:r>
              <a:rPr lang="ru-RU" sz="3600" dirty="0" smtClean="0"/>
              <a:t> и </a:t>
            </a:r>
            <a:r>
              <a:rPr lang="en-US" sz="3600" dirty="0" smtClean="0"/>
              <a:t>[</a:t>
            </a:r>
            <a:r>
              <a:rPr lang="ru-RU" sz="3600" dirty="0" smtClean="0"/>
              <a:t>Ш</a:t>
            </a:r>
            <a:r>
              <a:rPr lang="en-US" sz="3600" dirty="0" smtClean="0"/>
              <a:t>]</a:t>
            </a:r>
            <a:r>
              <a:rPr lang="ru-RU" sz="3600" dirty="0" smtClean="0"/>
              <a:t> – всегда твёрдые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лараша 29 кв 80\Desktop\22161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127058" cy="3096344"/>
          </a:xfrm>
          <a:prstGeom prst="rect">
            <a:avLst/>
          </a:prstGeom>
          <a:noFill/>
        </p:spPr>
      </p:pic>
      <p:pic>
        <p:nvPicPr>
          <p:cNvPr id="7172" name="Picture 4" descr="C:\Users\Калараша 29 кв 80\Desktop\baby_ski_modre543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953846" cy="26369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22108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маш</a:t>
            </a:r>
            <a:r>
              <a:rPr lang="ru-RU" sz="4800" dirty="0" smtClean="0">
                <a:solidFill>
                  <a:srgbClr val="FF0000"/>
                </a:solidFill>
              </a:rPr>
              <a:t>*</a:t>
            </a:r>
            <a:r>
              <a:rPr lang="ru-RU" sz="4800" dirty="0" smtClean="0"/>
              <a:t>на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1490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лыж</a:t>
            </a:r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107</Words>
  <Application>Microsoft Office PowerPoint</Application>
  <PresentationFormat>Экран (4:3)</PresentationFormat>
  <Paragraphs>35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Пальчиковая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Кабинет Биологии</cp:lastModifiedBy>
  <cp:revision>45</cp:revision>
  <dcterms:created xsi:type="dcterms:W3CDTF">2014-06-24T15:51:35Z</dcterms:created>
  <dcterms:modified xsi:type="dcterms:W3CDTF">2015-12-07T04:10:55Z</dcterms:modified>
</cp:coreProperties>
</file>