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3" r:id="rId2"/>
    <p:sldId id="258" r:id="rId3"/>
    <p:sldId id="256" r:id="rId4"/>
    <p:sldId id="257" r:id="rId5"/>
    <p:sldId id="260" r:id="rId6"/>
    <p:sldId id="261" r:id="rId7"/>
    <p:sldId id="262" r:id="rId8"/>
    <p:sldId id="265" r:id="rId9"/>
    <p:sldId id="266" r:id="rId10"/>
    <p:sldId id="268" r:id="rId11"/>
    <p:sldId id="269" r:id="rId12"/>
    <p:sldId id="271" r:id="rId13"/>
    <p:sldId id="274" r:id="rId14"/>
    <p:sldId id="276" r:id="rId15"/>
    <p:sldId id="277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421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421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45056-D2D8-41D3-8CA4-4AA36F004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92BC-FCCF-4A0A-B5B2-613115136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0EE1-82BD-4C29-9392-61CAA609A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77936-07A6-483B-B434-DC5D29CD5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26640-7AF8-4D14-99AC-CA20391D1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E0C7C-7D82-4A02-9F9A-C14B48C8D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9408F-1981-4C2B-9658-0AFC8217C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D897A-7DBF-4E0A-87A1-1351B282B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DEC9B-3C61-44AE-A8B3-EA80B914B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02909-70A7-4721-A75A-F8268C8A0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E6A79-061E-42E4-82FC-4912E397E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3312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3312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2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2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2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2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3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3315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3316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3317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3317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80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81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82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8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84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85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86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31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8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D43E13F-0027-460B-8E7B-6AAF46FE1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9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44000" cy="44973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«Изготовление по образцу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табурета с помощью шипового соединения»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Работу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выполнил: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Гостев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Владимир Иванович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учитель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трудового обучения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КГКСКОУ СКШИ 5 8 вида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Хабаровска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14313"/>
            <a:ext cx="83581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/>
              <a:t>Техника безопасности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Работать молотком с хорошо насаженными и исправленными (без трещин) ручками;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Ударять по головке гвоздя так, чтобы направление удара приходилось точно вдоль стержня;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Не стоять за спиной ученика;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Держать молоток за конец рукоятки.;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При ударах смотреть на шляпку гвоздя.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15913"/>
            <a:ext cx="9093200" cy="74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шипа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194050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62436"/>
            <a:ext cx="1944216" cy="314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70717"/>
            <a:ext cx="2160240" cy="30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80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7" y="1628800"/>
            <a:ext cx="248552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1"/>
            <a:ext cx="244827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43782"/>
            <a:ext cx="226821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7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31486"/>
            <a:ext cx="19812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7" y="1052736"/>
            <a:ext cx="2030413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61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285750" y="1484784"/>
            <a:ext cx="7599363" cy="227441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885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 за  урок!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smtClean="0"/>
              <a:t>Загадки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На четырёх ногах стою.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   Ходить я вовсе не могу,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   Когда устанешь ты гулять,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   Ты можешь сесть и отдыхать.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125538"/>
            <a:ext cx="8226425" cy="1150937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smtClean="0"/>
              <a:t>Тема урока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924175"/>
            <a:ext cx="7561262" cy="252095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«Изготовление по образцу </a:t>
            </a:r>
            <a:r>
              <a:rPr lang="ru-RU" sz="4000" dirty="0" smtClean="0"/>
              <a:t>табурета с помощью шипового соединения».</a:t>
            </a:r>
            <a:endParaRPr lang="ru-RU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smtClean="0">
                <a:solidFill>
                  <a:schemeClr val="tx1"/>
                </a:solidFill>
              </a:rPr>
              <a:t>Цели урока: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6425" cy="44973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Научить изготавливать </a:t>
            </a:r>
            <a:r>
              <a:rPr lang="ru-RU" sz="4000" dirty="0" smtClean="0"/>
              <a:t>мебель по образцу; </a:t>
            </a:r>
            <a:r>
              <a:rPr lang="ru-RU" sz="4000" dirty="0" smtClean="0"/>
              <a:t>работать со столярными инструментами;</a:t>
            </a:r>
          </a:p>
          <a:p>
            <a:pPr eaLnBrk="1" hangingPunct="1">
              <a:defRPr/>
            </a:pPr>
            <a:r>
              <a:rPr lang="ru-RU" sz="4000" dirty="0" smtClean="0"/>
              <a:t>Развивать внимание, зрительное восприятие;</a:t>
            </a:r>
          </a:p>
          <a:p>
            <a:pPr eaLnBrk="1" hangingPunct="1">
              <a:defRPr/>
            </a:pPr>
            <a:r>
              <a:rPr lang="ru-RU" sz="4000" dirty="0" smtClean="0"/>
              <a:t>Воспитывать трудолюбие и аккуратное отношение к </a:t>
            </a:r>
            <a:r>
              <a:rPr lang="ru-RU" sz="4000" dirty="0" smtClean="0"/>
              <a:t>работе, навыки работы в коллективе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9563" y="0"/>
            <a:ext cx="852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14313"/>
            <a:ext cx="850106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0350"/>
            <a:ext cx="8424863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14313"/>
            <a:ext cx="83581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14313"/>
            <a:ext cx="835818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</p:bld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548</TotalTime>
  <Words>155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Сетка с тенью</vt:lpstr>
      <vt:lpstr>Презентация PowerPoint</vt:lpstr>
      <vt:lpstr>Загадки</vt:lpstr>
      <vt:lpstr>Тема урока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 безопасности</vt:lpstr>
      <vt:lpstr>Презентация PowerPoint</vt:lpstr>
      <vt:lpstr>Изготовление шипа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хзезещ</dc:title>
  <dc:creator>User</dc:creator>
  <cp:lastModifiedBy>Елена Дмитриевна</cp:lastModifiedBy>
  <cp:revision>19</cp:revision>
  <dcterms:created xsi:type="dcterms:W3CDTF">2013-03-12T12:01:46Z</dcterms:created>
  <dcterms:modified xsi:type="dcterms:W3CDTF">2015-03-18T11:11:57Z</dcterms:modified>
</cp:coreProperties>
</file>