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69" r:id="rId3"/>
    <p:sldId id="272" r:id="rId4"/>
    <p:sldId id="257" r:id="rId5"/>
    <p:sldId id="294" r:id="rId6"/>
    <p:sldId id="270" r:id="rId7"/>
    <p:sldId id="276" r:id="rId8"/>
    <p:sldId id="261" r:id="rId9"/>
    <p:sldId id="262" r:id="rId10"/>
    <p:sldId id="263" r:id="rId11"/>
    <p:sldId id="259" r:id="rId12"/>
    <p:sldId id="260" r:id="rId13"/>
    <p:sldId id="265" r:id="rId14"/>
    <p:sldId id="266" r:id="rId15"/>
    <p:sldId id="267" r:id="rId16"/>
    <p:sldId id="287" r:id="rId17"/>
    <p:sldId id="289" r:id="rId18"/>
    <p:sldId id="290" r:id="rId19"/>
    <p:sldId id="283" r:id="rId20"/>
    <p:sldId id="285" r:id="rId21"/>
    <p:sldId id="292" r:id="rId22"/>
    <p:sldId id="271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A7BD-B14D-4B87-A62E-7ECEE10B2BF2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8C4C-6F64-4DD0-81AF-72B025F61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8C4C-6F64-4DD0-81AF-72B025F615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1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201256-09B1-4C55-B0BE-235E7C9D1E4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FC6EDC-D4AA-427E-8820-41DE2438D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Пожелайте  друг  другу удачи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10001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пригодится для успешной работы?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836712"/>
            <a:ext cx="1933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2016223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933056"/>
            <a:ext cx="1905000" cy="16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3539312"/>
            <a:ext cx="291993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1840" y="3917248"/>
            <a:ext cx="2283321" cy="239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9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267068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Курильские острова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курилы kart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603852" cy="48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курилы8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214842" cy="27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курилы 451_kur_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3121"/>
            <a:ext cx="4343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000496" cy="50006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Остров Сахалин</a:t>
            </a:r>
            <a:endParaRPr lang="ru-RU" i="1" dirty="0"/>
          </a:p>
        </p:txBody>
      </p:sp>
      <p:pic>
        <p:nvPicPr>
          <p:cNvPr id="1026" name="Picture 2" descr="F:\1 сах ahali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7083"/>
            <a:ext cx="2677405" cy="54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 сах 13_r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728"/>
            <a:ext cx="4699248" cy="29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3 сах  B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84983"/>
            <a:ext cx="3300968" cy="32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4 сах ostrov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45417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Кольский полуостров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кольский  258113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46085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ольский  2928863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505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кольский  kolsk57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3745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Полуостров Камчатка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камча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1683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174камчатка 417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1"/>
            <a:ext cx="2808312" cy="16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камчатка   0006-006-Dolina-gejzerov-na-Kamchat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400600" cy="46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Полуостров Чукотка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чукотка  map_r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536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чукот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038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чук. китобои   2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0чукотка   008-028-Geografija-narodov-etnogeografi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Полуостров Таймыр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таймыр   aimyr_peninsu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444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таймыр   норильск   0,fs-CHINMOCAI,11-02,ChM-02-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28575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таймыр 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72337"/>
            <a:ext cx="285750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1таймыр  238087151_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143125" cy="17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таймыр   aimyr_penins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1493168"/>
            <a:ext cx="37444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Кто понял, что это?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B0F0"/>
                </a:solidFill>
              </a:rPr>
              <a:t>  Как вы думаете, чему будет           посвящен наш урок?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564088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</a:rPr>
              <a:t> Тема урока. </a:t>
            </a:r>
            <a:r>
              <a:rPr lang="ru-RU" sz="8000" i="1" dirty="0" err="1" smtClean="0">
                <a:solidFill>
                  <a:srgbClr val="FF0000"/>
                </a:solidFill>
              </a:rPr>
              <a:t>Осторова</a:t>
            </a:r>
            <a:r>
              <a:rPr lang="ru-RU" sz="8000" i="1" dirty="0" smtClean="0">
                <a:solidFill>
                  <a:srgbClr val="FF0000"/>
                </a:solidFill>
              </a:rPr>
              <a:t> и полуострова</a:t>
            </a:r>
            <a:endParaRPr lang="ru-RU" sz="8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РАБОТАЕМ С УЧЕБНИКОМ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Откройте учебник стр.64.</a:t>
            </a:r>
          </a:p>
          <a:p>
            <a:r>
              <a:rPr lang="ru-RU" dirty="0" smtClean="0"/>
              <a:t>Найдите определение:</a:t>
            </a:r>
          </a:p>
          <a:p>
            <a:pPr marL="0" indent="0">
              <a:buNone/>
            </a:pPr>
            <a:r>
              <a:rPr lang="ru-RU" dirty="0" smtClean="0"/>
              <a:t>остров</a:t>
            </a:r>
          </a:p>
          <a:p>
            <a:pPr marL="0" indent="0">
              <a:buNone/>
            </a:pPr>
            <a:r>
              <a:rPr lang="ru-RU" dirty="0" smtClean="0"/>
              <a:t>полуостров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i="1" dirty="0"/>
              <a:t>Остров – часть суши с четырёх сторон окружённая водой.</a:t>
            </a:r>
            <a:endParaRPr lang="ru-RU" sz="48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F:\новая земля post-1-13236918978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3211242" cy="35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31039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малой удачи начинается успех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500990" cy="516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полуострова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13681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14800" b="1" i="1" dirty="0" smtClean="0"/>
              <a:t>Полуостров </a:t>
            </a:r>
            <a:r>
              <a:rPr lang="ru-RU" sz="14800" b="1" i="1" dirty="0"/>
              <a:t>– часть суши с </a:t>
            </a:r>
            <a:r>
              <a:rPr lang="ru-RU" sz="14800" b="1" i="1" dirty="0" smtClean="0"/>
              <a:t>трёх сторон </a:t>
            </a:r>
            <a:r>
              <a:rPr lang="ru-RU" sz="14800" b="1" i="1" dirty="0"/>
              <a:t>окружённая водой.</a:t>
            </a:r>
            <a:endParaRPr lang="ru-RU" sz="148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F:\чукотка  map_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845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РАБОТАЕМ С УЧЕБНИКОМ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Откройте учебник стр.65</a:t>
            </a:r>
          </a:p>
          <a:p>
            <a:r>
              <a:rPr lang="ru-RU" dirty="0" smtClean="0"/>
              <a:t>Рассмотрим рисунок 68.</a:t>
            </a:r>
          </a:p>
          <a:p>
            <a:pPr marL="0" indent="0">
              <a:buNone/>
            </a:pPr>
            <a:r>
              <a:rPr lang="ru-RU" dirty="0" smtClean="0"/>
              <a:t>залив</a:t>
            </a:r>
          </a:p>
          <a:p>
            <a:pPr marL="0" indent="0">
              <a:buNone/>
            </a:pPr>
            <a:r>
              <a:rPr lang="ru-RU" dirty="0" smtClean="0"/>
              <a:t>пролив</a:t>
            </a:r>
          </a:p>
          <a:p>
            <a:pPr marL="0" indent="0">
              <a:buNone/>
            </a:pPr>
            <a:r>
              <a:rPr lang="ru-RU" dirty="0" smtClean="0"/>
              <a:t>бухта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Решаем кроссворд 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д</a:t>
            </a:r>
            <a:r>
              <a:rPr lang="ru-RU" b="1" i="1" dirty="0">
                <a:solidFill>
                  <a:srgbClr val="FF0000"/>
                </a:solidFill>
              </a:rPr>
              <a:t>умаем!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Практическая работа .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КОЛЛЕКТИВНАЯ РАБОТА .</a:t>
            </a:r>
          </a:p>
          <a:p>
            <a:pPr>
              <a:buNone/>
            </a:pPr>
            <a:r>
              <a:rPr lang="ru-RU" b="1" dirty="0" smtClean="0"/>
              <a:t>1.-Группа составить макет острова</a:t>
            </a:r>
          </a:p>
          <a:p>
            <a:pPr>
              <a:buNone/>
            </a:pPr>
            <a:r>
              <a:rPr lang="ru-RU" b="1" dirty="0" smtClean="0"/>
              <a:t>-изобразить, каким видом транспорта можно добраться до острова.</a:t>
            </a:r>
          </a:p>
          <a:p>
            <a:pPr>
              <a:buNone/>
            </a:pPr>
            <a:r>
              <a:rPr lang="ru-RU" b="1" dirty="0" smtClean="0"/>
              <a:t>2 группа. Группа составить макет полуострова</a:t>
            </a:r>
          </a:p>
          <a:p>
            <a:pPr>
              <a:buNone/>
            </a:pPr>
            <a:r>
              <a:rPr lang="ru-RU" b="1" dirty="0" smtClean="0"/>
              <a:t>-изобразить, каким видом транспорта можно добраться до полуострова.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i="1" dirty="0" smtClean="0">
                <a:solidFill>
                  <a:srgbClr val="FF0000"/>
                </a:solidFill>
              </a:rPr>
              <a:t>МОЛОДЦЫ!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Давайте повторим!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9699" name="Picture 3" descr="C:\Users\мама\Desktop\картинки  Новая папка\3  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715040" cy="5072098"/>
          </a:xfrm>
          <a:prstGeom prst="rect">
            <a:avLst/>
          </a:prstGeom>
          <a:noFill/>
        </p:spPr>
      </p:pic>
      <p:pic>
        <p:nvPicPr>
          <p:cNvPr id="29700" name="Picture 4" descr="C:\Users\мама\Desktop\картинки  Новая папка\картинки школа rfНовая папка\2 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214686"/>
            <a:ext cx="314327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всё знаем!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Возьмите карточки.</a:t>
            </a:r>
            <a:endParaRPr lang="en-US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Большие возвышения над поверхностью земли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Горы бывают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Ровная поверхность земли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Небольшие возвышения над землёй 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Амур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Тихий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6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Давайте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отдохнём!</a:t>
            </a:r>
          </a:p>
          <a:p>
            <a:pPr>
              <a:buNone/>
            </a:pPr>
            <a:endParaRPr lang="ru-RU" sz="2800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видео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А это Что такое?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Кольский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Камчатка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Сахалин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Новосибирские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300" b="1" i="1" dirty="0" smtClean="0">
                <a:solidFill>
                  <a:srgbClr val="FF0000"/>
                </a:solidFill>
              </a:rPr>
              <a:t>ПРОБЛЕМА?</a:t>
            </a: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Что же нам делать?</a:t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r>
              <a:rPr lang="ru-RU" sz="4000" b="1" i="1" dirty="0" smtClean="0">
                <a:solidFill>
                  <a:srgbClr val="00B050"/>
                </a:solidFill>
              </a:rPr>
              <a:t> Как узнать?</a:t>
            </a:r>
            <a:endParaRPr lang="en-US" sz="40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/>
              <a:t>Откройте карту. Найдите объекты.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5761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8800" i="1" dirty="0" smtClean="0">
                <a:solidFill>
                  <a:srgbClr val="00B050"/>
                </a:solidFill>
              </a:rPr>
              <a:t>Давайте посмотрим</a:t>
            </a:r>
            <a:endParaRPr lang="ru-RU" sz="8800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643446"/>
            <a:ext cx="8686800" cy="1436679"/>
          </a:xfrm>
        </p:spPr>
        <p:txBody>
          <a:bodyPr/>
          <a:lstStyle/>
          <a:p>
            <a:pPr>
              <a:buNone/>
            </a:pPr>
            <a:endParaRPr lang="ru-RU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mtClean="0">
                <a:solidFill>
                  <a:schemeClr val="tx1"/>
                </a:solidFill>
              </a:rPr>
              <a:t>Смотрим </a:t>
            </a:r>
            <a:r>
              <a:rPr lang="ru-RU" dirty="0" smtClean="0">
                <a:solidFill>
                  <a:schemeClr val="tx1"/>
                </a:solidFill>
              </a:rPr>
              <a:t>у доски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Остров Новая Земля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ая земля post-1-132369189787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2112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вая 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20480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вая з17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131"/>
            <a:ext cx="2664296" cy="18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Новосибирские острова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новосиб ирскиеmap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9"/>
            <a:ext cx="3672408" cy="50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1новосиб_tex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22" y="692696"/>
            <a:ext cx="46853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aerновосибирскинial-land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960440" cy="26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520</TotalTime>
  <Words>202</Words>
  <Application>Microsoft Office PowerPoint</Application>
  <PresentationFormat>Экран (4:3)</PresentationFormat>
  <Paragraphs>63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Пожелайте  друг  другу удачи </vt:lpstr>
      <vt:lpstr>С малой удачи начинается успех</vt:lpstr>
      <vt:lpstr>Давайте повторим!</vt:lpstr>
      <vt:lpstr>Мы всё знаем!</vt:lpstr>
      <vt:lpstr>Презентация PowerPoint</vt:lpstr>
      <vt:lpstr>А это Что такое?</vt:lpstr>
      <vt:lpstr> Давайте посмотрим</vt:lpstr>
      <vt:lpstr>Остров Новая Земля</vt:lpstr>
      <vt:lpstr>Новосибирские острова</vt:lpstr>
      <vt:lpstr>Курильские острова</vt:lpstr>
      <vt:lpstr>Остров Сахалин</vt:lpstr>
      <vt:lpstr>Кольский полуостров</vt:lpstr>
      <vt:lpstr>Полуостров Камчатка</vt:lpstr>
      <vt:lpstr>Полуостров Чукотка</vt:lpstr>
      <vt:lpstr>Полуостров Таймыр</vt:lpstr>
      <vt:lpstr>Кто понял, что это?</vt:lpstr>
      <vt:lpstr> Тема урока. Осторова и полуострова</vt:lpstr>
      <vt:lpstr>РАБОТАЕМ С УЧЕБНИКОМ</vt:lpstr>
      <vt:lpstr>острова</vt:lpstr>
      <vt:lpstr>полуострова</vt:lpstr>
      <vt:lpstr>РАБОТАЕМ С УЧЕБНИКОМ</vt:lpstr>
      <vt:lpstr>Мы думаем! Практическая работа . </vt:lpstr>
      <vt:lpstr>Презентация PowerPoint</vt:lpstr>
    </vt:vector>
  </TitlesOfParts>
  <Company>Vertical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малой удачи начинается успех</dc:title>
  <dc:creator>User</dc:creator>
  <cp:lastModifiedBy>User</cp:lastModifiedBy>
  <cp:revision>45</cp:revision>
  <dcterms:created xsi:type="dcterms:W3CDTF">2012-11-26T11:42:48Z</dcterms:created>
  <dcterms:modified xsi:type="dcterms:W3CDTF">2012-12-10T20:58:09Z</dcterms:modified>
</cp:coreProperties>
</file>