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1" r:id="rId3"/>
    <p:sldId id="257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8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88" r:id="rId33"/>
    <p:sldId id="292" r:id="rId34"/>
    <p:sldId id="293" r:id="rId35"/>
    <p:sldId id="287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DE0AA-3B46-41B1-9489-4CCFB9E5B28A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31C3C-C9EE-4FF6-BFB7-F601EEF43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1C3C-C9EE-4FF6-BFB7-F601EEF432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828-5F04-436E-BFF8-F0BC8181297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84-906D-4494-B5A8-A8B59544A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828-5F04-436E-BFF8-F0BC8181297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84-906D-4494-B5A8-A8B59544A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828-5F04-436E-BFF8-F0BC8181297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84-906D-4494-B5A8-A8B59544A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828-5F04-436E-BFF8-F0BC8181297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84-906D-4494-B5A8-A8B59544A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828-5F04-436E-BFF8-F0BC8181297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84-906D-4494-B5A8-A8B59544A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828-5F04-436E-BFF8-F0BC8181297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84-906D-4494-B5A8-A8B59544A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828-5F04-436E-BFF8-F0BC8181297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84-906D-4494-B5A8-A8B59544A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828-5F04-436E-BFF8-F0BC8181297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84-906D-4494-B5A8-A8B59544A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828-5F04-436E-BFF8-F0BC8181297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84-906D-4494-B5A8-A8B59544A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828-5F04-436E-BFF8-F0BC8181297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84-906D-4494-B5A8-A8B59544A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828-5F04-436E-BFF8-F0BC8181297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6E84-906D-4494-B5A8-A8B59544A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828-5F04-436E-BFF8-F0BC8181297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46E84-906D-4494-B5A8-A8B59544A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Acer\Pictures\e78e2ae6f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32040" y="836712"/>
            <a:ext cx="3744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 классе.</a:t>
            </a:r>
          </a:p>
          <a:p>
            <a:pPr algn="ctr"/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«Зоя и Ваня». Элементарная оценка прочитанного.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237312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Астраханцева Елена Вячеславовна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шишки</a:t>
            </a:r>
            <a:endParaRPr lang="ru-RU" sz="8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139952" y="177281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Мишка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Acer\Pictures\NEWKINOPLAY_RU_7246_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17032"/>
            <a:ext cx="4907271" cy="276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лишнее слово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cer\Pictures\NEWKINOPLAY_RU_7246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17032"/>
            <a:ext cx="4907271" cy="2760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700808"/>
            <a:ext cx="3240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олод</a:t>
            </a:r>
          </a:p>
          <a:p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</a:t>
            </a:r>
          </a:p>
          <a:p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</a:t>
            </a:r>
          </a:p>
          <a:p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етер</a:t>
            </a:r>
          </a:p>
          <a:p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043608" y="1916832"/>
            <a:ext cx="7200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619672" y="3068960"/>
            <a:ext cx="7200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971600" y="5517232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лишнее слово</a:t>
            </a:r>
            <a:endParaRPr lang="ru-RU" dirty="0"/>
          </a:p>
        </p:txBody>
      </p:sp>
      <p:pic>
        <p:nvPicPr>
          <p:cNvPr id="4" name="Picture 3" descr="C:\Users\Acer\Pictures\NEWKINOPLAY_RU_7246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8"/>
            <a:ext cx="4267200" cy="2400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1772816"/>
            <a:ext cx="3168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анки</a:t>
            </a:r>
          </a:p>
          <a:p>
            <a:endParaRPr lang="ru-RU" sz="4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ыжи</a:t>
            </a:r>
          </a:p>
          <a:p>
            <a:endParaRPr lang="ru-RU" sz="4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амокат</a:t>
            </a:r>
          </a:p>
          <a:p>
            <a:endParaRPr lang="ru-RU" sz="4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коньки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267744" y="4149080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267744" y="5445224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 Мороз</a:t>
            </a:r>
            <a:endParaRPr lang="ru-RU" sz="8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cer\Desktop\Маша\%20%20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5901"/>
            <a:ext cx="6224297" cy="410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юла</a:t>
            </a:r>
            <a:endParaRPr lang="ru-RU" sz="8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64088" y="177281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6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cer\Desktop\Маша\1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034532" cy="2735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Букварь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cer\Desktop\Маша\1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034532" cy="2735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cer\Pictures\tutorial-adobeillustrator-snowflak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1445077" cy="1511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Приглашаем в путешествие!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cer\Pictures\SHHWfRm49Z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569627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cer\Pictures\snejink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36912"/>
            <a:ext cx="2038921" cy="183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cer\Pictures\snowflake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687066" cy="179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cer\Pictures\stock-photo-348254-snowflak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81128"/>
            <a:ext cx="1805389" cy="1805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Pictures\tutorial-adobeillustrator-snowflak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659062" cy="1735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cer\Pictures\stylized-snowflake-clip-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564904"/>
            <a:ext cx="1712789" cy="1797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cer\Pictures\tutorial-adobeillustrator-snowflak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1234515" cy="1291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cer\Pictures\snejink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36912"/>
            <a:ext cx="2038921" cy="183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cer\Pictures\snowflake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687066" cy="179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cer\Pictures\imagesCAUDDMP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1427411" cy="164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cer\Pictures\imagesCAKZ10N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221088"/>
            <a:ext cx="206692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Pictures\virg_v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528392" cy="53900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916832"/>
            <a:ext cx="3851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ерёза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ополь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ёлка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липа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724128" y="2996952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796136" y="5229200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Зоя и Ваня.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огурец</a:t>
            </a:r>
            <a:endParaRPr lang="ru-RU" sz="8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Зоя и Ваня.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Прочитай.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Ответь на вопросы.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cer\Desktop\Маша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952549" cy="2310517"/>
          </a:xfrm>
          <a:prstGeom prst="rect">
            <a:avLst/>
          </a:prstGeom>
          <a:noFill/>
        </p:spPr>
      </p:pic>
      <p:pic>
        <p:nvPicPr>
          <p:cNvPr id="4" name="Picture 2" descr="C:\Users\Acer\Desktop\Маша\Masha_i_Medved_[21]_2011_DVDRip_1322489693-334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48680"/>
            <a:ext cx="2520281" cy="1784230"/>
          </a:xfrm>
          <a:prstGeom prst="rect">
            <a:avLst/>
          </a:prstGeom>
          <a:noFill/>
        </p:spPr>
      </p:pic>
      <p:pic>
        <p:nvPicPr>
          <p:cNvPr id="5" name="Picture 3" descr="C:\Users\Acer\Desktop\Маша\20376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908720"/>
            <a:ext cx="2376264" cy="1485165"/>
          </a:xfrm>
          <a:prstGeom prst="rect">
            <a:avLst/>
          </a:prstGeom>
          <a:noFill/>
        </p:spPr>
      </p:pic>
      <p:pic>
        <p:nvPicPr>
          <p:cNvPr id="6" name="Picture 3" descr="C:\Users\Acer\Pictures\NEWKINOPLAY_RU_7246_2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08920"/>
            <a:ext cx="2928325" cy="1647183"/>
          </a:xfrm>
          <a:prstGeom prst="rect">
            <a:avLst/>
          </a:prstGeom>
          <a:noFill/>
        </p:spPr>
      </p:pic>
      <p:pic>
        <p:nvPicPr>
          <p:cNvPr id="7" name="Picture 2" descr="C:\Users\Acer\Desktop\Маша\%20%20~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636912"/>
            <a:ext cx="2621574" cy="1729123"/>
          </a:xfrm>
          <a:prstGeom prst="rect">
            <a:avLst/>
          </a:prstGeom>
          <a:noFill/>
        </p:spPr>
      </p:pic>
      <p:pic>
        <p:nvPicPr>
          <p:cNvPr id="8" name="Picture 2" descr="C:\Users\Acer\Desktop\Маша\10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725144"/>
            <a:ext cx="2441355" cy="1655156"/>
          </a:xfrm>
          <a:prstGeom prst="rect">
            <a:avLst/>
          </a:prstGeom>
          <a:noFill/>
        </p:spPr>
      </p:pic>
      <p:pic>
        <p:nvPicPr>
          <p:cNvPr id="9" name="Picture 2" descr="C:\Users\Acer\Pictures\snowflake-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725144"/>
            <a:ext cx="1687066" cy="179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 !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Acer\Desktop\Маша\kinopoisk_ru-Masha-i-Medved-1247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cer\Desktop\Маша\1336678182_mash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 для язычка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cer\Desktop\Маша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621" y="1600200"/>
            <a:ext cx="382475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cer\Desktop\Маша\Masha_i_Medved_[21]_2011_DVDRip_1322489693-334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7" y="2636912"/>
            <a:ext cx="5085679" cy="36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916832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волки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331640" y="1988840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шарики</a:t>
            </a:r>
            <a:endParaRPr lang="ru-RU" sz="8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067944" y="1700808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буквы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1"/>
            <a:ext cx="8229600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899592" y="1628800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 descr="C:\Users\Acer\Desktop\Маша\20376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 о  у  м  а  с  </a:t>
            </a:r>
            <a:r>
              <a:rPr lang="ru-RU" sz="6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  </a:t>
            </a:r>
            <a:endParaRPr lang="ru-RU" sz="6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cer\Desktop\Маша\20376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17032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 слоги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6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cer\Desktop\Маша\20376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17032"/>
            <a:ext cx="3810000" cy="2381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700808"/>
            <a:ext cx="3384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99</Words>
  <Application>Microsoft Office PowerPoint</Application>
  <PresentationFormat>Экран (4:3)</PresentationFormat>
  <Paragraphs>61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Приглашаем в путешествие!</vt:lpstr>
      <vt:lpstr>Слайд 3</vt:lpstr>
      <vt:lpstr>Гимнастика для язычка</vt:lpstr>
      <vt:lpstr>Домашнее задание</vt:lpstr>
      <vt:lpstr>Слайд 6</vt:lpstr>
      <vt:lpstr>Прочитай буквы</vt:lpstr>
      <vt:lpstr>Слайд 8</vt:lpstr>
      <vt:lpstr>Прочитай слоги</vt:lpstr>
      <vt:lpstr>Слайд 10</vt:lpstr>
      <vt:lpstr>Слайд 11</vt:lpstr>
      <vt:lpstr>Найди лишнее слово</vt:lpstr>
      <vt:lpstr>Найди лишнее слово</vt:lpstr>
      <vt:lpstr>Слайд 14</vt:lpstr>
      <vt:lpstr>Физминутка</vt:lpstr>
      <vt:lpstr>Слайд 16</vt:lpstr>
      <vt:lpstr>Слайд 17</vt:lpstr>
      <vt:lpstr>Букварь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Зоя и Ваня.</vt:lpstr>
      <vt:lpstr>Слайд 31</vt:lpstr>
      <vt:lpstr>Домашнее задание</vt:lpstr>
      <vt:lpstr>Слайд 33</vt:lpstr>
      <vt:lpstr>Слайд 34</vt:lpstr>
      <vt:lpstr>Молодцы !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с Машей и Мишей Урок чтения в 3 классе  По теме:</dc:title>
  <dc:creator>Acer</dc:creator>
  <cp:lastModifiedBy>Acer</cp:lastModifiedBy>
  <cp:revision>34</cp:revision>
  <dcterms:created xsi:type="dcterms:W3CDTF">2012-12-09T02:56:24Z</dcterms:created>
  <dcterms:modified xsi:type="dcterms:W3CDTF">2012-12-17T13:04:07Z</dcterms:modified>
</cp:coreProperties>
</file>