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9" r:id="rId4"/>
    <p:sldMasterId id="2147483777" r:id="rId5"/>
    <p:sldMasterId id="2147483789" r:id="rId6"/>
  </p:sldMasterIdLst>
  <p:notesMasterIdLst>
    <p:notesMasterId r:id="rId54"/>
  </p:notesMasterIdLst>
  <p:sldIdLst>
    <p:sldId id="323" r:id="rId7"/>
    <p:sldId id="318" r:id="rId8"/>
    <p:sldId id="280" r:id="rId9"/>
    <p:sldId id="281" r:id="rId10"/>
    <p:sldId id="257" r:id="rId11"/>
    <p:sldId id="289" r:id="rId12"/>
    <p:sldId id="286" r:id="rId13"/>
    <p:sldId id="258" r:id="rId14"/>
    <p:sldId id="259" r:id="rId15"/>
    <p:sldId id="305" r:id="rId16"/>
    <p:sldId id="262" r:id="rId17"/>
    <p:sldId id="260" r:id="rId18"/>
    <p:sldId id="321" r:id="rId19"/>
    <p:sldId id="317" r:id="rId20"/>
    <p:sldId id="282" r:id="rId21"/>
    <p:sldId id="290" r:id="rId22"/>
    <p:sldId id="306" r:id="rId23"/>
    <p:sldId id="309" r:id="rId24"/>
    <p:sldId id="315" r:id="rId25"/>
    <p:sldId id="308" r:id="rId26"/>
    <p:sldId id="314" r:id="rId27"/>
    <p:sldId id="311" r:id="rId28"/>
    <p:sldId id="312" r:id="rId29"/>
    <p:sldId id="316" r:id="rId30"/>
    <p:sldId id="307" r:id="rId31"/>
    <p:sldId id="313" r:id="rId32"/>
    <p:sldId id="291" r:id="rId33"/>
    <p:sldId id="324" r:id="rId34"/>
    <p:sldId id="265" r:id="rId35"/>
    <p:sldId id="302" r:id="rId36"/>
    <p:sldId id="294" r:id="rId37"/>
    <p:sldId id="297" r:id="rId38"/>
    <p:sldId id="284" r:id="rId39"/>
    <p:sldId id="285" r:id="rId40"/>
    <p:sldId id="276" r:id="rId41"/>
    <p:sldId id="303" r:id="rId42"/>
    <p:sldId id="304" r:id="rId43"/>
    <p:sldId id="288" r:id="rId44"/>
    <p:sldId id="296" r:id="rId45"/>
    <p:sldId id="310" r:id="rId46"/>
    <p:sldId id="275" r:id="rId47"/>
    <p:sldId id="320" r:id="rId48"/>
    <p:sldId id="292" r:id="rId49"/>
    <p:sldId id="319" r:id="rId50"/>
    <p:sldId id="283" r:id="rId51"/>
    <p:sldId id="322" r:id="rId52"/>
    <p:sldId id="279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90" autoAdjust="0"/>
    <p:restoredTop sz="92111" autoAdjust="0"/>
  </p:normalViewPr>
  <p:slideViewPr>
    <p:cSldViewPr>
      <p:cViewPr>
        <p:scale>
          <a:sx n="53" d="100"/>
          <a:sy n="53" d="100"/>
        </p:scale>
        <p:origin x="-31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56B02-CE17-40CB-A968-C311C13681D6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70FAA-709A-45F5-8795-46238D6E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0FAA-709A-45F5-8795-46238D6EAC4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6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4846-F321-483F-B2C5-D8D863F477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98A4-DAB4-442D-BCB1-A2F409620D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39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3ED8-1143-4D48-81C8-A54D81ECC4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50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C993-B985-43A8-BB86-89726BC18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4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97034-FF02-4C5E-B194-8AA4EA2301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4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78B5B-F91E-4265-B840-0160730E43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92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0592-1295-4948-B58B-62BBD998AF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3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18CE-8C5A-4DA2-BEE2-88FF355752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5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C6BC-E2D1-4807-BDB8-84231844F5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03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CCBD-06A9-44CF-93EA-29B0530E26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78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6D2C-12D0-4293-BB33-795160AB5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23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0830-BC3A-43A5-BF6F-421419C9D8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2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4846-F321-483F-B2C5-D8D863F477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65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98A4-DAB4-442D-BCB1-A2F409620D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23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3ED8-1143-4D48-81C8-A54D81ECC4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84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C993-B985-43A8-BB86-89726BC18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43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97034-FF02-4C5E-B194-8AA4EA2301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3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78B5B-F91E-4265-B840-0160730E43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2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0592-1295-4948-B58B-62BBD998AF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97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18CE-8C5A-4DA2-BEE2-88FF355752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3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C6BC-E2D1-4807-BDB8-84231844F5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36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CCBD-06A9-44CF-93EA-29B0530E26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2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6D2C-12D0-4293-BB33-795160AB5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36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0830-BC3A-43A5-BF6F-421419C9D8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29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4846-F321-483F-B2C5-D8D863F477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46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98A4-DAB4-442D-BCB1-A2F409620D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67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3ED8-1143-4D48-81C8-A54D81ECC4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02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C993-B985-43A8-BB86-89726BC18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3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97034-FF02-4C5E-B194-8AA4EA2301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36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78B5B-F91E-4265-B840-0160730E43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0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0592-1295-4948-B58B-62BBD998AF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16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18CE-8C5A-4DA2-BEE2-88FF355752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00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C6BC-E2D1-4807-BDB8-84231844F5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35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CCBD-06A9-44CF-93EA-29B0530E26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29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6D2C-12D0-4293-BB33-795160AB5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02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0830-BC3A-43A5-BF6F-421419C9D8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0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66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6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12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29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5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139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64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26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935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498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08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66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12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29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5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139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644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26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935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498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0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0BA43-27FD-4050-8F18-446F5B4889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0BA43-27FD-4050-8F18-446F5B4889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0BA43-27FD-4050-8F18-446F5B4889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1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1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10" Type="http://schemas.openxmlformats.org/officeDocument/2006/relationships/image" Target="../media/image23.jpeg"/><Relationship Id="rId4" Type="http://schemas.openxmlformats.org/officeDocument/2006/relationships/image" Target="../media/image17.gif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ЗДРАВСТВУЙТЕ!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Математики\Desktop\11240171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4905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6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Математики\Desktop\все о пищ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63" y="-2222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1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к урокам\русский язык\неделя русс яз\fons_for_powerpoint_nabor_5\5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514"/>
            <a:ext cx="9395520" cy="71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484784"/>
            <a:ext cx="7093747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ea typeface="Gulim" pitchFamily="34" charset="-127"/>
              </a:rPr>
              <a:t>П</a:t>
            </a:r>
            <a:r>
              <a:rPr lang="ru-RU" sz="49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ea typeface="Gulim" pitchFamily="34" charset="-127"/>
              </a:rPr>
              <a:t>оложительные эмоции </a:t>
            </a:r>
            <a:endParaRPr lang="ru-RU" sz="49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  <a:ea typeface="Gulim" pitchFamily="34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1688" y="6885384"/>
            <a:ext cx="8229600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user\Documents\к урокам\анимация\8034_gif\gif\4711702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6163"/>
            <a:ext cx="1716782" cy="17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cuments\к урокам\анимация\8034_gif\gif\45405876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18" y="2803972"/>
            <a:ext cx="1343132" cy="17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ocuments\разобрать\света\1368_4jX\анимашки дети\Mobile_SCRS (366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44" y="2803972"/>
            <a:ext cx="1676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Кабинет Математики\Desktop\питани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73" y="33952"/>
            <a:ext cx="266429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абинет Математики\Desktop\танцы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65" y="3578489"/>
            <a:ext cx="20324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Кабинет Математики\Desktop\5816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44" y="4899472"/>
            <a:ext cx="1723257" cy="16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абинет Математики\Desktop\эмоции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-157590"/>
            <a:ext cx="3384377" cy="22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Кабинет Математики\Desktop\радость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59" y="4800601"/>
            <a:ext cx="1834803" cy="17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к урокам\русский язык\неделя русс яз\fons_for_powerpoint_nabor_5\5-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"/>
            <a:ext cx="9144000" cy="685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Двигательная активность, занятия спортом и физкультурой, прогулки на свежем воздухе.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менее 30 минут в день!!!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Кабинет Математики\Desktop\физкульту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28170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абинет Математики\Desktop\спор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1800200" cy="314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абинет Математики\Desktop\спорт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736304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ФИЗКУЛЬТПАУЗА.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абинет Математики\Desktop\заряд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0542"/>
            <a:ext cx="8280920" cy="472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2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ТАКОЕ ВРЕДНЫЕ ПРИВЫЧКИ?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1457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Кабинет Математики\Desktop\73420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6" y="1558016"/>
            <a:ext cx="2642201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бинет Математики\Desktop\20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46" y="1558016"/>
            <a:ext cx="2736304" cy="295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Кабинет Математики\Desktop\компигры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58" y="4391607"/>
            <a:ext cx="3049292" cy="237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Кабинет Математики\Desktop\кол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5" y="4343255"/>
            <a:ext cx="3197329" cy="24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Кабинет Математики\Desktop\бурге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15456"/>
            <a:ext cx="2507802" cy="235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абинет Математики\Desktop\чипсы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48" y="1558016"/>
            <a:ext cx="3268522" cy="283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ВРЕДНЫЕ ПРИВЫЧКИ.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Курение, наркомания, употребление</a:t>
            </a:r>
          </a:p>
          <a:p>
            <a:pPr marL="0" indent="0">
              <a:buNone/>
            </a:pPr>
            <a:r>
              <a:rPr lang="ru-RU" b="1" dirty="0"/>
              <a:t>а</a:t>
            </a:r>
            <a:r>
              <a:rPr lang="ru-RU" b="1" dirty="0" smtClean="0"/>
              <a:t>лкоголя(пиво, энергетические напитки),.</a:t>
            </a:r>
          </a:p>
          <a:p>
            <a:r>
              <a:rPr lang="ru-RU" b="1" dirty="0" smtClean="0"/>
              <a:t>Неправильное питание.</a:t>
            </a:r>
          </a:p>
          <a:p>
            <a:r>
              <a:rPr lang="ru-RU" b="1" dirty="0" smtClean="0"/>
              <a:t>Увлечение компьютером.</a:t>
            </a:r>
          </a:p>
          <a:p>
            <a:r>
              <a:rPr lang="ru-RU" b="1" dirty="0" smtClean="0"/>
              <a:t>Малоподвижный образ жизни.</a:t>
            </a:r>
          </a:p>
          <a:p>
            <a:r>
              <a:rPr lang="ru-RU" b="1" dirty="0" smtClean="0"/>
              <a:t>Отказ от занятий спортом и физкультурой.</a:t>
            </a:r>
          </a:p>
          <a:p>
            <a:r>
              <a:rPr lang="ru-RU" b="1" dirty="0"/>
              <a:t>Д</a:t>
            </a:r>
            <a:r>
              <a:rPr lang="ru-RU" b="1" dirty="0" smtClean="0"/>
              <a:t>лительный сон.</a:t>
            </a:r>
          </a:p>
          <a:p>
            <a:r>
              <a:rPr lang="ru-RU" b="1" dirty="0" smtClean="0"/>
              <a:t>Кратковременное нахождение на свежем воздухе</a:t>
            </a:r>
          </a:p>
          <a:p>
            <a:r>
              <a:rPr lang="ru-RU" b="1" dirty="0" smtClean="0"/>
              <a:t>Самолечение.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Кабинет Математики\Desktop\job_5696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85" y="45332"/>
            <a:ext cx="15121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Кабинет Математики\Desktop\73420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661247"/>
            <a:ext cx="1296144" cy="9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бинет Математики\Desktop\600_ff36f8ac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66022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абинет Математики\Desktop\кола и бург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01208"/>
            <a:ext cx="1872208" cy="13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Неправильное питание</a:t>
            </a:r>
            <a:br>
              <a:rPr lang="ru-RU" dirty="0" smtClean="0"/>
            </a:br>
            <a:r>
              <a:rPr lang="ru-RU" dirty="0" smtClean="0"/>
              <a:t>(переедание, употребление вредных продуктов :чипсы, лапша, кола и т.д.)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1805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абинет Математики\Desktop\1920x1080_pirozhnyie-slivki-vyipe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2132856"/>
            <a:ext cx="18288001" cy="83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5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бинет Математики\Desktop\гамбург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абинет Математики\Desktop\кола и чипс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52928" cy="57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бинет Математики\Desktop\чипс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05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Что люди желают друг другу, обращаясь словами: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Здравствуйте!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Здравия желаю!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Доброго здоровья!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абинет Математики\Desktop\лапш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22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Математики\Desktop\лапш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726" y="0"/>
            <a:ext cx="94312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Математики\Desktop\лимонад и ко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абинет Математики\Desktop\слад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Математики\Desktop\жва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абинет Математики\Desktop\полезные и вредные продук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63" y="-2222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Нет-вредным продуктам!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абинет Математики\Desktop\09468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35292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Увлечение компьютерными играми.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Математики\Desktop\1323526078_33227821_inhabitc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0891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Увлечение компьютером.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бинет Математики\Desktop\компигры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369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8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b="1" dirty="0" smtClean="0"/>
              <a:t>Курение.</a:t>
            </a:r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125538"/>
            <a:ext cx="4897438" cy="52562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Курильщики значительно подрывают </a:t>
            </a:r>
          </a:p>
          <a:p>
            <a:pPr eaLnBrk="1" hangingPunct="1"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свое здоровье: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- у них в 2-3 раза чаще бывают </a:t>
            </a:r>
            <a:r>
              <a:rPr lang="ru-RU" sz="1800" b="1" dirty="0" err="1" smtClean="0"/>
              <a:t>сердеч</a:t>
            </a:r>
            <a:r>
              <a:rPr lang="ru-RU" sz="1800" b="1" dirty="0" smtClean="0"/>
              <a:t>-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но - сосудистые заболевания;</a:t>
            </a:r>
          </a:p>
          <a:p>
            <a:pPr eaLnBrk="1" hangingPunct="1">
              <a:buFontTx/>
              <a:buChar char="-"/>
            </a:pPr>
            <a:r>
              <a:rPr lang="ru-RU" sz="1800" b="1" dirty="0" smtClean="0"/>
              <a:t>в 12 раз – инфаркт миокарда;</a:t>
            </a:r>
          </a:p>
          <a:p>
            <a:pPr eaLnBrk="1" hangingPunct="1">
              <a:buFontTx/>
              <a:buChar char="-"/>
            </a:pPr>
            <a:r>
              <a:rPr lang="ru-RU" sz="1800" b="1" dirty="0" smtClean="0"/>
              <a:t>в  13 раз чаще – стенокардия;</a:t>
            </a:r>
          </a:p>
          <a:p>
            <a:pPr eaLnBrk="1" hangingPunct="1">
              <a:buFontTx/>
              <a:buChar char="-"/>
            </a:pPr>
            <a:r>
              <a:rPr lang="ru-RU" sz="1800" b="1" dirty="0" smtClean="0"/>
              <a:t>в 15-30 раз чаще – рак легких.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Курильщики чаще страдают ОРЗ,  </a:t>
            </a:r>
            <a:r>
              <a:rPr lang="ru-RU" sz="1800" b="1" dirty="0" err="1" smtClean="0"/>
              <a:t>брон</a:t>
            </a:r>
            <a:r>
              <a:rPr lang="ru-RU" sz="1800" b="1" dirty="0" smtClean="0"/>
              <a:t>-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хитами, астмами, у них нарушается </a:t>
            </a:r>
            <a:r>
              <a:rPr lang="ru-RU" sz="1800" b="1" dirty="0" err="1" smtClean="0"/>
              <a:t>зре</a:t>
            </a:r>
            <a:r>
              <a:rPr lang="ru-RU" sz="1800" b="1" dirty="0" smtClean="0"/>
              <a:t>-</a:t>
            </a:r>
          </a:p>
          <a:p>
            <a:pPr eaLnBrk="1" hangingPunct="1">
              <a:buFontTx/>
              <a:buNone/>
            </a:pPr>
            <a:r>
              <a:rPr lang="ru-RU" sz="1800" b="1" dirty="0" err="1" smtClean="0"/>
              <a:t>ние</a:t>
            </a:r>
            <a:r>
              <a:rPr lang="ru-RU" sz="1800" b="1" dirty="0" smtClean="0"/>
              <a:t> и слух. Часто развивается рак губы, 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гортани, голосовых связок, пищевода.</a:t>
            </a:r>
          </a:p>
          <a:p>
            <a:pPr algn="ctr" eaLnBrk="1" hangingPunct="1">
              <a:buFontTx/>
              <a:buNone/>
            </a:pPr>
            <a:r>
              <a:rPr lang="ru-RU" sz="1800" b="1" u="sng" dirty="0" smtClean="0">
                <a:solidFill>
                  <a:srgbClr val="FF0000"/>
                </a:solidFill>
              </a:rPr>
              <a:t>Курящие женщины в 42%  не </a:t>
            </a:r>
            <a:r>
              <a:rPr lang="ru-RU" sz="1800" b="1" u="sng" dirty="0" err="1" smtClean="0">
                <a:solidFill>
                  <a:srgbClr val="FF0000"/>
                </a:solidFill>
              </a:rPr>
              <a:t>мо</a:t>
            </a:r>
            <a:r>
              <a:rPr lang="ru-RU" sz="1800" b="1" u="sng" dirty="0" smtClean="0">
                <a:solidFill>
                  <a:srgbClr val="FF0000"/>
                </a:solidFill>
              </a:rPr>
              <a:t>-</a:t>
            </a:r>
          </a:p>
          <a:p>
            <a:pPr algn="ctr" eaLnBrk="1" hangingPunct="1">
              <a:buFontTx/>
              <a:buNone/>
            </a:pPr>
            <a:r>
              <a:rPr lang="ru-RU" sz="1800" b="1" u="sng" dirty="0" smtClean="0">
                <a:solidFill>
                  <a:srgbClr val="FF0000"/>
                </a:solidFill>
              </a:rPr>
              <a:t>гут иметь детей!!!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Дети, родившиеся  у  курящих матерей, 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ослаблены и больны.</a:t>
            </a:r>
          </a:p>
          <a:p>
            <a:pPr eaLnBrk="1" hangingPunct="1">
              <a:buFontTx/>
              <a:buChar char="-"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</a:pPr>
            <a:endParaRPr lang="ru-RU" sz="1800" b="1" dirty="0" smtClean="0"/>
          </a:p>
        </p:txBody>
      </p:sp>
      <p:pic>
        <p:nvPicPr>
          <p:cNvPr id="7170" name="Picture 2" descr="C:\Users\user\Documents\надя\47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9239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Классный час.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ТЕМА: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«Здоровый образ жизни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и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вредные привычки.»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СИГАРЕТЫ: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абинет Математики\Desktop\состав сигареты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809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бинет Математики\Desktop\легк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3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абинет Математики\Desktop\курение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9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Федеральный закон РФ от 23.02.2013г</a:t>
            </a:r>
          </a:p>
          <a:p>
            <a:pPr marL="0" indent="0">
              <a:buNone/>
            </a:pPr>
            <a:r>
              <a:rPr lang="ru-RU" sz="3600" b="1" dirty="0" smtClean="0"/>
              <a:t>№15-ФЗ</a:t>
            </a:r>
            <a:r>
              <a:rPr lang="ru-RU" sz="3600" b="1" dirty="0"/>
              <a:t> </a:t>
            </a:r>
            <a:r>
              <a:rPr lang="ru-RU" sz="3600" b="1" dirty="0" smtClean="0"/>
              <a:t>«Об охране здоровья граждан </a:t>
            </a:r>
          </a:p>
          <a:p>
            <a:pPr marL="0" indent="0" algn="ctr">
              <a:buNone/>
            </a:pPr>
            <a:r>
              <a:rPr lang="ru-RU" sz="3600" b="1" dirty="0" smtClean="0"/>
              <a:t>от воздействия  окружающего табачного дыма  и последствий потребления табака.»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Данный закон принят</a:t>
            </a:r>
          </a:p>
          <a:p>
            <a:pPr marL="0" indent="0">
              <a:buNone/>
            </a:pPr>
            <a:r>
              <a:rPr lang="ru-RU" b="1" dirty="0" smtClean="0"/>
              <a:t> Государственной Думой 12 февраля 2013г</a:t>
            </a:r>
          </a:p>
          <a:p>
            <a:pPr marL="0" indent="0">
              <a:buNone/>
            </a:pPr>
            <a:r>
              <a:rPr lang="ru-RU" b="1" dirty="0" smtClean="0"/>
              <a:t>( о запрете курения в общественных местах).</a:t>
            </a:r>
            <a:endParaRPr lang="ru-RU" b="1" dirty="0"/>
          </a:p>
        </p:txBody>
      </p:sp>
      <p:pic>
        <p:nvPicPr>
          <p:cNvPr id="4" name="Picture 2" descr="C:\Users\Кабинет Математики\Desktop\закон о курен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237626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 ШТРАФАХ  за курение в общественных местах.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С 15 ноября 2013 года  вступил в силу  Федеральный закон РФ №274-ФЗ</a:t>
            </a:r>
          </a:p>
          <a:p>
            <a:pPr marL="0" indent="0">
              <a:buNone/>
            </a:pPr>
            <a:r>
              <a:rPr lang="ru-RU" b="1" dirty="0" smtClean="0"/>
              <a:t> «О штрафах за курение в общественных местах.»</a:t>
            </a:r>
          </a:p>
          <a:p>
            <a:pPr marL="0" indent="0">
              <a:buNone/>
            </a:pPr>
            <a:r>
              <a:rPr lang="ru-RU" b="1" dirty="0" smtClean="0"/>
              <a:t>Для организаций  ШТРАФЫ составляют</a:t>
            </a:r>
          </a:p>
          <a:p>
            <a:pPr marL="0" indent="0">
              <a:buNone/>
            </a:pPr>
            <a:r>
              <a:rPr lang="ru-RU" b="1" dirty="0" smtClean="0"/>
              <a:t>от 60 000р до 90 000р.</a:t>
            </a:r>
          </a:p>
          <a:p>
            <a:pPr marL="0" indent="0">
              <a:buNone/>
            </a:pPr>
            <a:r>
              <a:rPr lang="ru-RU" b="1" dirty="0" smtClean="0"/>
              <a:t>Для граждан ШТРАФЫ от 1500р до 5000р</a:t>
            </a:r>
            <a:endParaRPr lang="ru-RU" b="1" dirty="0"/>
          </a:p>
        </p:txBody>
      </p:sp>
      <p:pic>
        <p:nvPicPr>
          <p:cNvPr id="1026" name="Picture 2" descr="C:\Users\Кабинет Математики\Desktop\kur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440160" cy="149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к урокам\русский язык\неделя русс яз\fons_for_powerpoint_nabor_5\5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Наркомания начинается </a:t>
            </a:r>
            <a:b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курения!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290" name="Picture 2" descr="C:\Users\user\Documents\надя\marijuana-1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28" y="2348880"/>
            <a:ext cx="39435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ocuments\надя\plak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4" y="2348880"/>
            <a:ext cx="458001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СОВЕТ КУРИЛЬЩИКАМ: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Математики\Desktop\курение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2113"/>
            <a:ext cx="8568951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Математики\Desktop\курить не мод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9" y="0"/>
            <a:ext cx="94122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Употребление алкогольной продукции.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бинет Математики\Desktop\о вреде алкогод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7338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абинет Математики\Desktop\правда о пив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6409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3407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Вспомним.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-Что такое здоровый образ жизни?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-Что такое вредные привычки и их влияние на организм?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ОПРЕДЕЛИМ   ДЛЯ   СЕБЯ: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Я выбираю здоровый образ жизни!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Я борюсь со своими  вредными привычками!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или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Я</a:t>
            </a:r>
            <a:r>
              <a:rPr lang="ru-RU" dirty="0" smtClean="0">
                <a:solidFill>
                  <a:srgbClr val="7030A0"/>
                </a:solidFill>
              </a:rPr>
              <a:t> продолжаю  жить по-старому.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абинет Математики\Desktop\пивное сердц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22263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cuments\к урокам\русский язык\неделя русс яз\fons_for_powerpoint_nabor_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036496" cy="2952328"/>
          </a:xfrm>
        </p:spPr>
        <p:txBody>
          <a:bodyPr/>
          <a:lstStyle/>
          <a:p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7"/>
            <a:ext cx="9144000" cy="682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1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 вредных привычек до правонарушений-ОДИН ШАГ!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абинет Математики\Desktop\2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" y="1628801"/>
            <a:ext cx="456361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бинет Математики\Desktop\73420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075113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51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НЕТ-ВРЕДНЫМ ПРИВЫЧКАМ!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абинет Математики\Desktop\нет-вредным привычка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8" y="1593267"/>
            <a:ext cx="8244408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ИТОГ</a:t>
            </a:r>
            <a:r>
              <a:rPr lang="ru-RU" b="1" smtClean="0">
                <a:solidFill>
                  <a:srgbClr val="FF0000"/>
                </a:solidFill>
              </a:rPr>
              <a:t>:     МУДРЫЕ СЛОВА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О здоровом                       </a:t>
            </a:r>
            <a:r>
              <a:rPr lang="ru-RU" dirty="0" smtClean="0">
                <a:solidFill>
                  <a:srgbClr val="7030A0"/>
                </a:solidFill>
              </a:rPr>
              <a:t>О вредных привычках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о</a:t>
            </a:r>
            <a:r>
              <a:rPr lang="ru-RU" dirty="0" smtClean="0">
                <a:solidFill>
                  <a:srgbClr val="00B050"/>
                </a:solidFill>
              </a:rPr>
              <a:t>бразе жизни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Кабинет Математики\Desktop\компигры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78" y="2720013"/>
            <a:ext cx="4383502" cy="36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бинет Математики\Desktop\овощи и фрук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0013"/>
            <a:ext cx="4139952" cy="34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ВЫВОД: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-Я выбираю здоровый образ жизни!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 -Я борюсь  с вредными привычками!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-Я –за здоровую страну и нацию!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7030A0"/>
                </a:solidFill>
              </a:rPr>
              <a:t>и</a:t>
            </a:r>
            <a:r>
              <a:rPr lang="ru-RU" sz="4800" b="1" dirty="0" smtClean="0">
                <a:solidFill>
                  <a:srgbClr val="7030A0"/>
                </a:solidFill>
              </a:rPr>
              <a:t>ли 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Я продолжаю жить по-старому.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Математики\Desktop\фото дет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613" y="-630238"/>
            <a:ext cx="12487276" cy="93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78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cuments\к урокам\русский язык\неделя русс яз\fons_for_powerpoint_nabor_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Доброго здоровья!!!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i="1" dirty="0" smtClean="0">
                <a:solidFill>
                  <a:srgbClr val="FF0000"/>
                </a:solidFill>
              </a:rPr>
              <a:t>Мы желаем всем-</a:t>
            </a:r>
          </a:p>
          <a:p>
            <a:pPr marL="0" indent="0" algn="ctr">
              <a:buNone/>
            </a:pP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15363" name="Picture 3" descr="C:\Users\user\Documents\к урокам\анимация\8034_gif\gif\2394537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52" y="3230928"/>
            <a:ext cx="2910561" cy="32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к урокам\русский язык\неделя русс яз\fons_for_powerpoint_nabor_5\5-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2" y="68839"/>
            <a:ext cx="9214742" cy="68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Народная мудрость о    здоровом образе жизни.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\Documents\разобрать\света\356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0" y="4729645"/>
            <a:ext cx="1467346" cy="14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cuments\к урокам\русский язык\неделя русс яз\book0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563660"/>
            <a:ext cx="2066504" cy="19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к урокам\русский язык\неделя русс яз\school03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1262"/>
            <a:ext cx="2245737" cy="27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Кабинет Математики\Desktop\фрукты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28" y="1571261"/>
            <a:ext cx="3838152" cy="192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Кабинет Математики\Desktop\прогул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23573"/>
            <a:ext cx="2858946" cy="23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абинет Математики\Desktop\27122012_0_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70" y="3823573"/>
            <a:ext cx="2760809" cy="25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Народная мудрость.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здоровом теле-здоровый дух.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Умеренность-мать здоровья.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Недосыпаешь-здоровье теряешь..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Доброе слово лечит, а злое-калечит.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Здоровье дороже богатства.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Береги платье снова, а здоровье смолоду.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Двигайся больше, проживешь дольше.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Здоров буду-денег добуду.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Добрым быть-долго жить.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Деньги-медь, одежда-тлен, а здоровье всего дороже.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Закалишься- от болезни отстранишься.</a:t>
            </a: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Компоненты здорового образа жизни.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бинет Математики\Desktop\0002-002-Zdorovoe-pit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2" y="1700808"/>
            <a:ext cx="82089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к урокам\русский язык\неделя русс яз\fons_for_powerpoint_nabor_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507288" cy="1287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Компоненты здорового образа жизни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Отказ от вредных привычек.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Соблюдение режима дня.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Занятия физкультурой и спортом</a:t>
            </a:r>
            <a:r>
              <a:rPr lang="ru-RU" smtClean="0">
                <a:solidFill>
                  <a:schemeClr val="tx2"/>
                </a:solidFill>
              </a:rPr>
              <a:t>, прогулки </a:t>
            </a:r>
            <a:r>
              <a:rPr lang="ru-RU" dirty="0" smtClean="0">
                <a:solidFill>
                  <a:schemeClr val="tx2"/>
                </a:solidFill>
              </a:rPr>
              <a:t>на свежем воздухе.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Правильное  питание.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Положительные эмоции.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Одежда по сезону.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Содержание в чистоте своего тела, одежды и жилья.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Здоровый сон.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к урокам\русский язык\неделя русс яз\fons_for_powerpoint_nabor_5\5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Умеренное</a:t>
            </a:r>
          </a:p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Разнообразное</a:t>
            </a:r>
          </a:p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Полноценное</a:t>
            </a:r>
          </a:p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Отказ от вредных продуктов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</a:rPr>
              <a:t>Правильное питание: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Кабинет Математики\Desktop\витамин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14" y="2600906"/>
            <a:ext cx="3679957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бинет Математики\Desktop\питание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5517232"/>
            <a:ext cx="106997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6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541</Words>
  <Application>Microsoft Office PowerPoint</Application>
  <PresentationFormat>Экран (4:3)</PresentationFormat>
  <Paragraphs>114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Тема Office</vt:lpstr>
      <vt:lpstr>Оформление по умолчанию</vt:lpstr>
      <vt:lpstr>2_Оформление по умолчанию</vt:lpstr>
      <vt:lpstr>3_Оформление по умолчанию</vt:lpstr>
      <vt:lpstr>1_Тема Office</vt:lpstr>
      <vt:lpstr>2_Тема Office</vt:lpstr>
      <vt:lpstr>ЗДРАВСТВУЙТЕ!</vt:lpstr>
      <vt:lpstr>Что люди желают друг другу, обращаясь словами:</vt:lpstr>
      <vt:lpstr>Классный час.</vt:lpstr>
      <vt:lpstr>Вспомним. </vt:lpstr>
      <vt:lpstr>          Народная мудрость о    здоровом образе жизни.</vt:lpstr>
      <vt:lpstr>Народная мудрость.</vt:lpstr>
      <vt:lpstr>Компоненты здорового образа жизни.</vt:lpstr>
      <vt:lpstr>Компоненты здорового образа жизни</vt:lpstr>
      <vt:lpstr>Правильное питание:</vt:lpstr>
      <vt:lpstr>Презентация PowerPoint</vt:lpstr>
      <vt:lpstr> Положительные эмоции </vt:lpstr>
      <vt:lpstr>Двигательная активность, занятия спортом и физкультурой, прогулки на свежем воздухе. </vt:lpstr>
      <vt:lpstr>ФИЗКУЛЬТПАУЗА.</vt:lpstr>
      <vt:lpstr>ЧТО ТАКОЕ ВРЕДНЫЕ ПРИВЫЧКИ?</vt:lpstr>
      <vt:lpstr>ВРЕДНЫЕ ПРИВЫЧКИ.</vt:lpstr>
      <vt:lpstr>Неправильное питание (переедание, употребление вредных продуктов :чипсы, лапша, кола и т.д.)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Нет-вредным продуктам!</vt:lpstr>
      <vt:lpstr>Увлечение компьютерными играми.</vt:lpstr>
      <vt:lpstr>Увлечение компьютером.</vt:lpstr>
      <vt:lpstr>Курение.</vt:lpstr>
      <vt:lpstr>СОСТАВ СИГАРЕТЫ:</vt:lpstr>
      <vt:lpstr>Презентация PowerPoint</vt:lpstr>
      <vt:lpstr>Презентация PowerPoint</vt:lpstr>
      <vt:lpstr> </vt:lpstr>
      <vt:lpstr>О ШТРАФАХ  за курение в общественных местах.</vt:lpstr>
      <vt:lpstr>Наркомания начинается  с курения!</vt:lpstr>
      <vt:lpstr>СОВЕТ КУРИЛЬЩИКАМ:</vt:lpstr>
      <vt:lpstr>Презентация PowerPoint</vt:lpstr>
      <vt:lpstr>Употребление алкогольной продукции.</vt:lpstr>
      <vt:lpstr>Презентация PowerPoint</vt:lpstr>
      <vt:lpstr>Презентация PowerPoint</vt:lpstr>
      <vt:lpstr>Презентация PowerPoint</vt:lpstr>
      <vt:lpstr>От вредных привычек до правонарушений-ОДИН ШАГ!</vt:lpstr>
      <vt:lpstr>НЕТ-ВРЕДНЫМ ПРИВЫЧКАМ!</vt:lpstr>
      <vt:lpstr>ИТОГ:     МУДРЫЕ СЛОВА</vt:lpstr>
      <vt:lpstr>ВЫВОД:</vt:lpstr>
      <vt:lpstr>Презентация PowerPoint</vt:lpstr>
      <vt:lpstr>Доброго здоровья!!!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Здравствуйте!!!</dc:title>
  <dc:creator>user</dc:creator>
  <cp:lastModifiedBy>Кабинет Математики</cp:lastModifiedBy>
  <cp:revision>93</cp:revision>
  <dcterms:created xsi:type="dcterms:W3CDTF">2011-12-15T01:53:11Z</dcterms:created>
  <dcterms:modified xsi:type="dcterms:W3CDTF">2014-02-19T23:01:58Z</dcterms:modified>
</cp:coreProperties>
</file>